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17"/>
  </p:notesMasterIdLst>
  <p:sldIdLst>
    <p:sldId id="256" r:id="rId3"/>
    <p:sldId id="257" r:id="rId4"/>
    <p:sldId id="258" r:id="rId5"/>
    <p:sldId id="259" r:id="rId6"/>
    <p:sldId id="263" r:id="rId7"/>
    <p:sldId id="271" r:id="rId8"/>
    <p:sldId id="272" r:id="rId9"/>
    <p:sldId id="273" r:id="rId10"/>
    <p:sldId id="274" r:id="rId11"/>
    <p:sldId id="275" r:id="rId12"/>
    <p:sldId id="276" r:id="rId13"/>
    <p:sldId id="277" r:id="rId14"/>
    <p:sldId id="278" r:id="rId15"/>
    <p:sldId id="279" r:id="rId16"/>
  </p:sldIdLst>
  <p:sldSz cx="9144000" cy="5143500" type="screen16x9"/>
  <p:notesSz cx="6858000" cy="9144000"/>
  <p:embeddedFontLst>
    <p:embeddedFont>
      <p:font typeface="Arvo" panose="020B0604020202020204" charset="0"/>
      <p:regular r:id="rId18"/>
      <p:bold r:id="rId19"/>
      <p:italic r:id="rId20"/>
      <p:boldItalic r:id="rId21"/>
    </p:embeddedFont>
    <p:embeddedFont>
      <p:font typeface="Fira Sans Condensed Medium" panose="020B0603050000020004" pitchFamily="34" charset="0"/>
      <p:regular r:id="rId22"/>
      <p:italic r:id="rId23"/>
    </p:embeddedFont>
    <p:embeddedFont>
      <p:font typeface="Fira Sans Extra Condensed" panose="020B0503050000020004" pitchFamily="34" charset="0"/>
      <p:regular r:id="rId24"/>
      <p:bold r:id="rId25"/>
      <p:italic r:id="rId26"/>
      <p:boldItalic r:id="rId27"/>
    </p:embeddedFont>
    <p:embeddedFont>
      <p:font typeface="Fira Sans Extra Condensed Medium" panose="020B0604020202020204" charset="0"/>
      <p:regular r:id="rId28"/>
      <p:bold r:id="rId29"/>
      <p:italic r:id="rId30"/>
      <p:boldItalic r:id="rId31"/>
    </p:embeddedFont>
    <p:embeddedFont>
      <p:font typeface="Merriweather" panose="00000500000000000000" pitchFamily="2" charset="0"/>
      <p:regular r:id="rId32"/>
      <p:bold r:id="rId33"/>
      <p:italic r:id="rId34"/>
      <p:boldItalic r:id="rId35"/>
    </p:embeddedFont>
    <p:embeddedFont>
      <p:font typeface="Raleway" pitchFamily="2"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E1CA88-3D80-4F11-8979-16149C0E768F}" v="5" dt="2024-07-09T20:12:55.0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520" y="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font" Target="fonts/font14.fntdata"/><Relationship Id="rId44" Type="http://schemas.microsoft.com/office/2016/11/relationships/changesInfo" Target="changesInfos/changesInfo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20" Type="http://schemas.openxmlformats.org/officeDocument/2006/relationships/font" Target="fonts/font3.fntdata"/><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dinda Kasyoka" userId="90688933dfe3544b" providerId="LiveId" clId="{2FE1CA88-3D80-4F11-8979-16149C0E768F}"/>
    <pc:docChg chg="undo redo custSel modSld">
      <pc:chgData name="Ndinda Kasyoka" userId="90688933dfe3544b" providerId="LiveId" clId="{2FE1CA88-3D80-4F11-8979-16149C0E768F}" dt="2024-07-09T20:13:04.850" v="106" actId="478"/>
      <pc:docMkLst>
        <pc:docMk/>
      </pc:docMkLst>
      <pc:sldChg chg="addSp delSp modSp mod">
        <pc:chgData name="Ndinda Kasyoka" userId="90688933dfe3544b" providerId="LiveId" clId="{2FE1CA88-3D80-4F11-8979-16149C0E768F}" dt="2024-07-09T20:13:04.850" v="106" actId="478"/>
        <pc:sldMkLst>
          <pc:docMk/>
          <pc:sldMk cId="0" sldId="256"/>
        </pc:sldMkLst>
        <pc:spChg chg="mod">
          <ac:chgData name="Ndinda Kasyoka" userId="90688933dfe3544b" providerId="LiveId" clId="{2FE1CA88-3D80-4F11-8979-16149C0E768F}" dt="2024-07-09T20:10:18.487" v="100" actId="5793"/>
          <ac:spMkLst>
            <pc:docMk/>
            <pc:sldMk cId="0" sldId="256"/>
            <ac:spMk id="272" creationId="{00000000-0000-0000-0000-000000000000}"/>
          </ac:spMkLst>
        </pc:spChg>
        <pc:picChg chg="add del mod">
          <ac:chgData name="Ndinda Kasyoka" userId="90688933dfe3544b" providerId="LiveId" clId="{2FE1CA88-3D80-4F11-8979-16149C0E768F}" dt="2024-07-09T20:13:04.850" v="106" actId="478"/>
          <ac:picMkLst>
            <pc:docMk/>
            <pc:sldMk cId="0" sldId="256"/>
            <ac:picMk id="3" creationId="{04D82284-8999-698B-1E30-8399CF97DEA8}"/>
          </ac:picMkLst>
        </pc:picChg>
      </pc:sldChg>
      <pc:sldChg chg="modSp mod">
        <pc:chgData name="Ndinda Kasyoka" userId="90688933dfe3544b" providerId="LiveId" clId="{2FE1CA88-3D80-4F11-8979-16149C0E768F}" dt="2024-07-09T18:07:22.572" v="18" actId="14100"/>
        <pc:sldMkLst>
          <pc:docMk/>
          <pc:sldMk cId="0" sldId="258"/>
        </pc:sldMkLst>
        <pc:spChg chg="mod">
          <ac:chgData name="Ndinda Kasyoka" userId="90688933dfe3544b" providerId="LiveId" clId="{2FE1CA88-3D80-4F11-8979-16149C0E768F}" dt="2024-07-09T18:07:22.572" v="18" actId="14100"/>
          <ac:spMkLst>
            <pc:docMk/>
            <pc:sldMk cId="0" sldId="258"/>
            <ac:spMk id="298" creationId="{00000000-0000-0000-0000-000000000000}"/>
          </ac:spMkLst>
        </pc:spChg>
      </pc:sldChg>
      <pc:sldChg chg="addSp modSp mod">
        <pc:chgData name="Ndinda Kasyoka" userId="90688933dfe3544b" providerId="LiveId" clId="{2FE1CA88-3D80-4F11-8979-16149C0E768F}" dt="2024-07-09T18:12:28.258" v="78" actId="20577"/>
        <pc:sldMkLst>
          <pc:docMk/>
          <pc:sldMk cId="0" sldId="278"/>
        </pc:sldMkLst>
        <pc:spChg chg="add">
          <ac:chgData name="Ndinda Kasyoka" userId="90688933dfe3544b" providerId="LiveId" clId="{2FE1CA88-3D80-4F11-8979-16149C0E768F}" dt="2024-07-09T18:09:30.678" v="42"/>
          <ac:spMkLst>
            <pc:docMk/>
            <pc:sldMk cId="0" sldId="278"/>
            <ac:spMk id="2" creationId="{5D296EA2-C27C-99B5-4BC8-6AB79C7961EB}"/>
          </ac:spMkLst>
        </pc:spChg>
        <pc:spChg chg="add">
          <ac:chgData name="Ndinda Kasyoka" userId="90688933dfe3544b" providerId="LiveId" clId="{2FE1CA88-3D80-4F11-8979-16149C0E768F}" dt="2024-07-09T18:09:44.102" v="44"/>
          <ac:spMkLst>
            <pc:docMk/>
            <pc:sldMk cId="0" sldId="278"/>
            <ac:spMk id="3" creationId="{928BD96F-9398-776D-076C-4FC6617D33DF}"/>
          </ac:spMkLst>
        </pc:spChg>
        <pc:spChg chg="mod">
          <ac:chgData name="Ndinda Kasyoka" userId="90688933dfe3544b" providerId="LiveId" clId="{2FE1CA88-3D80-4F11-8979-16149C0E768F}" dt="2024-07-09T18:12:28.258" v="78" actId="20577"/>
          <ac:spMkLst>
            <pc:docMk/>
            <pc:sldMk cId="0" sldId="278"/>
            <ac:spMk id="472" creationId="{00000000-0000-0000-0000-000000000000}"/>
          </ac:spMkLst>
        </pc:spChg>
      </pc:sldChg>
      <pc:sldChg chg="modSp mod">
        <pc:chgData name="Ndinda Kasyoka" userId="90688933dfe3544b" providerId="LiveId" clId="{2FE1CA88-3D80-4F11-8979-16149C0E768F}" dt="2024-07-09T18:16:17.266" v="96" actId="20577"/>
        <pc:sldMkLst>
          <pc:docMk/>
          <pc:sldMk cId="0" sldId="279"/>
        </pc:sldMkLst>
        <pc:spChg chg="mod">
          <ac:chgData name="Ndinda Kasyoka" userId="90688933dfe3544b" providerId="LiveId" clId="{2FE1CA88-3D80-4F11-8979-16149C0E768F}" dt="2024-07-09T18:16:17.266" v="96" actId="20577"/>
          <ac:spMkLst>
            <pc:docMk/>
            <pc:sldMk cId="0" sldId="279"/>
            <ac:spMk id="478" creationId="{00000000-0000-0000-0000-000000000000}"/>
          </ac:spMkLst>
        </pc:spChg>
      </pc:sldChg>
    </pc:docChg>
  </pc:docChgLst>
</pc:chgInfo>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d0642a8257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2d0642a8257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2d214039969_0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2d214039969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2d214039969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2d214039969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2d06c09383f_0_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2d06c09383f_0_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d06c09383f_0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d06c09383f_0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d06c09383f_0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2d06c09383f_0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d06c09383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2d06c09383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d06c09383f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d06c09383f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d06c09383f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2d06c09383f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d1e128e50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2d1e128e50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2d06c09383f_0_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2d06c09383f_0_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27021ff146d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27021ff146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2d214039969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2d214039969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2d214039969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2d21403996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2.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3"/>
        <p:cNvGrpSpPr/>
        <p:nvPr/>
      </p:nvGrpSpPr>
      <p:grpSpPr>
        <a:xfrm>
          <a:off x="0" y="0"/>
          <a:ext cx="0" cy="0"/>
          <a:chOff x="0" y="0"/>
          <a:chExt cx="0" cy="0"/>
        </a:xfrm>
      </p:grpSpPr>
      <p:sp>
        <p:nvSpPr>
          <p:cNvPr id="54" name="Google Shape;54;p14"/>
          <p:cNvSpPr txBox="1">
            <a:spLocks noGrp="1"/>
          </p:cNvSpPr>
          <p:nvPr>
            <p:ph type="ctrTitle"/>
          </p:nvPr>
        </p:nvSpPr>
        <p:spPr>
          <a:xfrm>
            <a:off x="943350" y="1390430"/>
            <a:ext cx="7257300" cy="1517700"/>
          </a:xfrm>
          <a:prstGeom prst="rect">
            <a:avLst/>
          </a:prstGeom>
        </p:spPr>
        <p:txBody>
          <a:bodyPr spcFirstLastPara="1" wrap="square" lIns="91425" tIns="91425" rIns="91425" bIns="91425" anchor="b" anchorCtr="0">
            <a:noAutofit/>
          </a:bodyPr>
          <a:lstStyle>
            <a:lvl1pPr lvl="0" algn="ctr" rtl="0">
              <a:lnSpc>
                <a:spcPct val="90000"/>
              </a:lnSpc>
              <a:spcBef>
                <a:spcPts val="0"/>
              </a:spcBef>
              <a:spcAft>
                <a:spcPts val="0"/>
              </a:spcAft>
              <a:buClr>
                <a:srgbClr val="191919"/>
              </a:buClr>
              <a:buSzPts val="5200"/>
              <a:buNone/>
              <a:defRPr sz="5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55" name="Google Shape;55;p14"/>
          <p:cNvSpPr txBox="1">
            <a:spLocks noGrp="1"/>
          </p:cNvSpPr>
          <p:nvPr>
            <p:ph type="subTitle" idx="1"/>
          </p:nvPr>
        </p:nvSpPr>
        <p:spPr>
          <a:xfrm>
            <a:off x="943350" y="3217605"/>
            <a:ext cx="7257300" cy="40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56" name="Google Shape;56;p14"/>
          <p:cNvGrpSpPr/>
          <p:nvPr/>
        </p:nvGrpSpPr>
        <p:grpSpPr>
          <a:xfrm>
            <a:off x="629825" y="-690812"/>
            <a:ext cx="8575073" cy="5933332"/>
            <a:chOff x="629825" y="-690812"/>
            <a:chExt cx="8575073" cy="5933332"/>
          </a:xfrm>
        </p:grpSpPr>
        <p:pic>
          <p:nvPicPr>
            <p:cNvPr id="57" name="Google Shape;57;p14"/>
            <p:cNvPicPr preferRelativeResize="0"/>
            <p:nvPr/>
          </p:nvPicPr>
          <p:blipFill>
            <a:blip r:embed="rId2">
              <a:alphaModFix/>
            </a:blip>
            <a:stretch>
              <a:fillRect/>
            </a:stretch>
          </p:blipFill>
          <p:spPr>
            <a:xfrm>
              <a:off x="629825" y="-690812"/>
              <a:ext cx="1879951" cy="1879951"/>
            </a:xfrm>
            <a:prstGeom prst="rect">
              <a:avLst/>
            </a:prstGeom>
            <a:noFill/>
            <a:ln>
              <a:noFill/>
            </a:ln>
          </p:spPr>
        </p:pic>
        <p:pic>
          <p:nvPicPr>
            <p:cNvPr id="58" name="Google Shape;58;p14"/>
            <p:cNvPicPr preferRelativeResize="0"/>
            <p:nvPr/>
          </p:nvPicPr>
          <p:blipFill>
            <a:blip r:embed="rId2">
              <a:alphaModFix/>
            </a:blip>
            <a:stretch>
              <a:fillRect/>
            </a:stretch>
          </p:blipFill>
          <p:spPr>
            <a:xfrm>
              <a:off x="8090075" y="-223125"/>
              <a:ext cx="1114824" cy="1114824"/>
            </a:xfrm>
            <a:prstGeom prst="rect">
              <a:avLst/>
            </a:prstGeom>
            <a:noFill/>
            <a:ln>
              <a:noFill/>
            </a:ln>
          </p:spPr>
        </p:pic>
        <p:pic>
          <p:nvPicPr>
            <p:cNvPr id="59" name="Google Shape;59;p14"/>
            <p:cNvPicPr preferRelativeResize="0"/>
            <p:nvPr/>
          </p:nvPicPr>
          <p:blipFill>
            <a:blip r:embed="rId2">
              <a:alphaModFix/>
            </a:blip>
            <a:stretch>
              <a:fillRect/>
            </a:stretch>
          </p:blipFill>
          <p:spPr>
            <a:xfrm>
              <a:off x="7022351" y="4336817"/>
              <a:ext cx="905702" cy="905702"/>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0"/>
        <p:cNvGrpSpPr/>
        <p:nvPr/>
      </p:nvGrpSpPr>
      <p:grpSpPr>
        <a:xfrm>
          <a:off x="0" y="0"/>
          <a:ext cx="0" cy="0"/>
          <a:chOff x="0" y="0"/>
          <a:chExt cx="0" cy="0"/>
        </a:xfrm>
      </p:grpSpPr>
      <p:sp>
        <p:nvSpPr>
          <p:cNvPr id="61" name="Google Shape;61;p15"/>
          <p:cNvSpPr txBox="1">
            <a:spLocks noGrp="1"/>
          </p:cNvSpPr>
          <p:nvPr>
            <p:ph type="title"/>
          </p:nvPr>
        </p:nvSpPr>
        <p:spPr>
          <a:xfrm>
            <a:off x="4275775" y="2498800"/>
            <a:ext cx="39435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2" name="Google Shape;62;p15"/>
          <p:cNvSpPr txBox="1">
            <a:spLocks noGrp="1"/>
          </p:cNvSpPr>
          <p:nvPr>
            <p:ph type="title" idx="2" hasCustomPrompt="1"/>
          </p:nvPr>
        </p:nvSpPr>
        <p:spPr>
          <a:xfrm>
            <a:off x="4275775" y="1477400"/>
            <a:ext cx="1117500" cy="841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63" name="Google Shape;63;p15"/>
          <p:cNvGrpSpPr/>
          <p:nvPr/>
        </p:nvGrpSpPr>
        <p:grpSpPr>
          <a:xfrm>
            <a:off x="6843351" y="-85383"/>
            <a:ext cx="2548648" cy="5472394"/>
            <a:chOff x="6843351" y="-85383"/>
            <a:chExt cx="2548648" cy="5472394"/>
          </a:xfrm>
        </p:grpSpPr>
        <p:pic>
          <p:nvPicPr>
            <p:cNvPr id="64" name="Google Shape;64;p15"/>
            <p:cNvPicPr preferRelativeResize="0"/>
            <p:nvPr/>
          </p:nvPicPr>
          <p:blipFill>
            <a:blip r:embed="rId2">
              <a:alphaModFix/>
            </a:blip>
            <a:stretch>
              <a:fillRect/>
            </a:stretch>
          </p:blipFill>
          <p:spPr>
            <a:xfrm>
              <a:off x="6843351" y="-85383"/>
              <a:ext cx="905702" cy="905702"/>
            </a:xfrm>
            <a:prstGeom prst="rect">
              <a:avLst/>
            </a:prstGeom>
            <a:noFill/>
            <a:ln>
              <a:noFill/>
            </a:ln>
          </p:spPr>
        </p:pic>
        <p:pic>
          <p:nvPicPr>
            <p:cNvPr id="65" name="Google Shape;65;p15"/>
            <p:cNvPicPr preferRelativeResize="0"/>
            <p:nvPr/>
          </p:nvPicPr>
          <p:blipFill>
            <a:blip r:embed="rId2">
              <a:alphaModFix/>
            </a:blip>
            <a:stretch>
              <a:fillRect/>
            </a:stretch>
          </p:blipFill>
          <p:spPr>
            <a:xfrm>
              <a:off x="8277175" y="4272188"/>
              <a:ext cx="1114824" cy="1114824"/>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8" name="Google Shape;68;p16"/>
          <p:cNvSpPr txBox="1">
            <a:spLocks noGrp="1"/>
          </p:cNvSpPr>
          <p:nvPr>
            <p:ph type="body" idx="1"/>
          </p:nvPr>
        </p:nvSpPr>
        <p:spPr>
          <a:xfrm>
            <a:off x="720000" y="1152475"/>
            <a:ext cx="7704000" cy="497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grpSp>
        <p:nvGrpSpPr>
          <p:cNvPr id="69" name="Google Shape;69;p16"/>
          <p:cNvGrpSpPr/>
          <p:nvPr/>
        </p:nvGrpSpPr>
        <p:grpSpPr>
          <a:xfrm>
            <a:off x="-190599" y="-223133"/>
            <a:ext cx="9734323" cy="5946457"/>
            <a:chOff x="-190599" y="-223133"/>
            <a:chExt cx="9734323" cy="5946457"/>
          </a:xfrm>
        </p:grpSpPr>
        <p:pic>
          <p:nvPicPr>
            <p:cNvPr id="70" name="Google Shape;70;p16"/>
            <p:cNvPicPr preferRelativeResize="0"/>
            <p:nvPr/>
          </p:nvPicPr>
          <p:blipFill>
            <a:blip r:embed="rId2">
              <a:alphaModFix/>
            </a:blip>
            <a:stretch>
              <a:fillRect/>
            </a:stretch>
          </p:blipFill>
          <p:spPr>
            <a:xfrm>
              <a:off x="8428900" y="4608500"/>
              <a:ext cx="1114824" cy="1114824"/>
            </a:xfrm>
            <a:prstGeom prst="rect">
              <a:avLst/>
            </a:prstGeom>
            <a:noFill/>
            <a:ln>
              <a:noFill/>
            </a:ln>
          </p:spPr>
        </p:pic>
        <p:pic>
          <p:nvPicPr>
            <p:cNvPr id="71" name="Google Shape;71;p16"/>
            <p:cNvPicPr preferRelativeResize="0"/>
            <p:nvPr/>
          </p:nvPicPr>
          <p:blipFill>
            <a:blip r:embed="rId2">
              <a:alphaModFix/>
            </a:blip>
            <a:stretch>
              <a:fillRect/>
            </a:stretch>
          </p:blipFill>
          <p:spPr>
            <a:xfrm>
              <a:off x="8506350" y="459712"/>
              <a:ext cx="543324" cy="543324"/>
            </a:xfrm>
            <a:prstGeom prst="rect">
              <a:avLst/>
            </a:prstGeom>
            <a:noFill/>
            <a:ln>
              <a:noFill/>
            </a:ln>
          </p:spPr>
        </p:pic>
        <p:pic>
          <p:nvPicPr>
            <p:cNvPr id="72" name="Google Shape;72;p16"/>
            <p:cNvPicPr preferRelativeResize="0"/>
            <p:nvPr/>
          </p:nvPicPr>
          <p:blipFill>
            <a:blip r:embed="rId2">
              <a:alphaModFix/>
            </a:blip>
            <a:stretch>
              <a:fillRect/>
            </a:stretch>
          </p:blipFill>
          <p:spPr>
            <a:xfrm>
              <a:off x="-190599" y="-223133"/>
              <a:ext cx="905702" cy="905702"/>
            </a:xfrm>
            <a:prstGeom prst="rect">
              <a:avLst/>
            </a:prstGeom>
            <a:noFill/>
            <a:ln>
              <a:noFill/>
            </a:ln>
          </p:spPr>
        </p:pic>
      </p:grpSp>
      <p:cxnSp>
        <p:nvCxnSpPr>
          <p:cNvPr id="73" name="Google Shape;73;p16"/>
          <p:cNvCxnSpPr/>
          <p:nvPr/>
        </p:nvCxnSpPr>
        <p:spPr>
          <a:xfrm>
            <a:off x="-101575" y="4608500"/>
            <a:ext cx="9432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4"/>
        <p:cNvGrpSpPr/>
        <p:nvPr/>
      </p:nvGrpSpPr>
      <p:grpSpPr>
        <a:xfrm>
          <a:off x="0" y="0"/>
          <a:ext cx="0" cy="0"/>
          <a:chOff x="0" y="0"/>
          <a:chExt cx="0" cy="0"/>
        </a:xfrm>
      </p:grpSpPr>
      <p:sp>
        <p:nvSpPr>
          <p:cNvPr id="75" name="Google Shape;7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6" name="Google Shape;76;p17"/>
          <p:cNvSpPr txBox="1">
            <a:spLocks noGrp="1"/>
          </p:cNvSpPr>
          <p:nvPr>
            <p:ph type="subTitle" idx="1"/>
          </p:nvPr>
        </p:nvSpPr>
        <p:spPr>
          <a:xfrm>
            <a:off x="4923250" y="2574151"/>
            <a:ext cx="2567700" cy="142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7" name="Google Shape;77;p17"/>
          <p:cNvSpPr txBox="1">
            <a:spLocks noGrp="1"/>
          </p:cNvSpPr>
          <p:nvPr>
            <p:ph type="subTitle" idx="2"/>
          </p:nvPr>
        </p:nvSpPr>
        <p:spPr>
          <a:xfrm>
            <a:off x="1715375" y="2574150"/>
            <a:ext cx="2505600" cy="142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8" name="Google Shape;78;p17"/>
          <p:cNvSpPr txBox="1">
            <a:spLocks noGrp="1"/>
          </p:cNvSpPr>
          <p:nvPr>
            <p:ph type="subTitle" idx="3"/>
          </p:nvPr>
        </p:nvSpPr>
        <p:spPr>
          <a:xfrm>
            <a:off x="1715375" y="1924290"/>
            <a:ext cx="25056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79" name="Google Shape;79;p17"/>
          <p:cNvSpPr txBox="1">
            <a:spLocks noGrp="1"/>
          </p:cNvSpPr>
          <p:nvPr>
            <p:ph type="subTitle" idx="4"/>
          </p:nvPr>
        </p:nvSpPr>
        <p:spPr>
          <a:xfrm>
            <a:off x="4923250" y="1924290"/>
            <a:ext cx="25056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grpSp>
        <p:nvGrpSpPr>
          <p:cNvPr id="80" name="Google Shape;80;p17"/>
          <p:cNvGrpSpPr/>
          <p:nvPr/>
        </p:nvGrpSpPr>
        <p:grpSpPr>
          <a:xfrm>
            <a:off x="-738175" y="-419958"/>
            <a:ext cx="10346948" cy="6366897"/>
            <a:chOff x="-738175" y="-419958"/>
            <a:chExt cx="10346948" cy="6366897"/>
          </a:xfrm>
        </p:grpSpPr>
        <p:pic>
          <p:nvPicPr>
            <p:cNvPr id="81" name="Google Shape;81;p17"/>
            <p:cNvPicPr preferRelativeResize="0"/>
            <p:nvPr/>
          </p:nvPicPr>
          <p:blipFill>
            <a:blip r:embed="rId2">
              <a:alphaModFix/>
            </a:blip>
            <a:stretch>
              <a:fillRect/>
            </a:stretch>
          </p:blipFill>
          <p:spPr>
            <a:xfrm>
              <a:off x="-738175" y="4066988"/>
              <a:ext cx="1879951" cy="1879951"/>
            </a:xfrm>
            <a:prstGeom prst="rect">
              <a:avLst/>
            </a:prstGeom>
            <a:noFill/>
            <a:ln>
              <a:noFill/>
            </a:ln>
          </p:spPr>
        </p:pic>
        <p:pic>
          <p:nvPicPr>
            <p:cNvPr id="82" name="Google Shape;82;p17"/>
            <p:cNvPicPr preferRelativeResize="0"/>
            <p:nvPr/>
          </p:nvPicPr>
          <p:blipFill>
            <a:blip r:embed="rId2">
              <a:alphaModFix/>
            </a:blip>
            <a:stretch>
              <a:fillRect/>
            </a:stretch>
          </p:blipFill>
          <p:spPr>
            <a:xfrm>
              <a:off x="8493950" y="2806938"/>
              <a:ext cx="1114824" cy="1114824"/>
            </a:xfrm>
            <a:prstGeom prst="rect">
              <a:avLst/>
            </a:prstGeom>
            <a:noFill/>
            <a:ln>
              <a:noFill/>
            </a:ln>
          </p:spPr>
        </p:pic>
        <p:pic>
          <p:nvPicPr>
            <p:cNvPr id="83" name="Google Shape;83;p17"/>
            <p:cNvPicPr preferRelativeResize="0"/>
            <p:nvPr/>
          </p:nvPicPr>
          <p:blipFill>
            <a:blip r:embed="rId2">
              <a:alphaModFix/>
            </a:blip>
            <a:stretch>
              <a:fillRect/>
            </a:stretch>
          </p:blipFill>
          <p:spPr>
            <a:xfrm>
              <a:off x="48287" y="1427750"/>
              <a:ext cx="543324" cy="543324"/>
            </a:xfrm>
            <a:prstGeom prst="rect">
              <a:avLst/>
            </a:prstGeom>
            <a:noFill/>
            <a:ln>
              <a:noFill/>
            </a:ln>
          </p:spPr>
        </p:pic>
        <p:pic>
          <p:nvPicPr>
            <p:cNvPr id="84" name="Google Shape;84;p17"/>
            <p:cNvPicPr preferRelativeResize="0"/>
            <p:nvPr/>
          </p:nvPicPr>
          <p:blipFill>
            <a:blip r:embed="rId2">
              <a:alphaModFix/>
            </a:blip>
            <a:stretch>
              <a:fillRect/>
            </a:stretch>
          </p:blipFill>
          <p:spPr>
            <a:xfrm>
              <a:off x="6922176" y="-419958"/>
              <a:ext cx="905702" cy="905702"/>
            </a:xfrm>
            <a:prstGeom prst="rect">
              <a:avLst/>
            </a:prstGeom>
            <a:noFill/>
            <a:ln>
              <a:noFill/>
            </a:ln>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7" name="Google Shape;87;p18"/>
          <p:cNvGrpSpPr/>
          <p:nvPr/>
        </p:nvGrpSpPr>
        <p:grpSpPr>
          <a:xfrm>
            <a:off x="-788119" y="-423150"/>
            <a:ext cx="10222431" cy="5001268"/>
            <a:chOff x="-788119" y="-423150"/>
            <a:chExt cx="10222431" cy="5001268"/>
          </a:xfrm>
        </p:grpSpPr>
        <p:pic>
          <p:nvPicPr>
            <p:cNvPr id="88" name="Google Shape;88;p18"/>
            <p:cNvPicPr preferRelativeResize="0"/>
            <p:nvPr/>
          </p:nvPicPr>
          <p:blipFill>
            <a:blip r:embed="rId2">
              <a:alphaModFix/>
            </a:blip>
            <a:stretch>
              <a:fillRect/>
            </a:stretch>
          </p:blipFill>
          <p:spPr>
            <a:xfrm>
              <a:off x="8428901" y="3572719"/>
              <a:ext cx="1005399" cy="1005399"/>
            </a:xfrm>
            <a:prstGeom prst="rect">
              <a:avLst/>
            </a:prstGeom>
            <a:noFill/>
            <a:ln>
              <a:noFill/>
            </a:ln>
          </p:spPr>
        </p:pic>
        <p:pic>
          <p:nvPicPr>
            <p:cNvPr id="89" name="Google Shape;89;p18"/>
            <p:cNvPicPr preferRelativeResize="0"/>
            <p:nvPr/>
          </p:nvPicPr>
          <p:blipFill>
            <a:blip r:embed="rId2">
              <a:alphaModFix/>
            </a:blip>
            <a:stretch>
              <a:fillRect/>
            </a:stretch>
          </p:blipFill>
          <p:spPr>
            <a:xfrm>
              <a:off x="-788119" y="-423150"/>
              <a:ext cx="1641851" cy="1641825"/>
            </a:xfrm>
            <a:prstGeom prst="rect">
              <a:avLst/>
            </a:prstGeom>
            <a:noFill/>
            <a:ln>
              <a:noFill/>
            </a:ln>
          </p:spPr>
        </p:pic>
        <p:pic>
          <p:nvPicPr>
            <p:cNvPr id="90" name="Google Shape;90;p18"/>
            <p:cNvPicPr preferRelativeResize="0"/>
            <p:nvPr/>
          </p:nvPicPr>
          <p:blipFill>
            <a:blip r:embed="rId2">
              <a:alphaModFix/>
            </a:blip>
            <a:stretch>
              <a:fillRect/>
            </a:stretch>
          </p:blipFill>
          <p:spPr>
            <a:xfrm>
              <a:off x="8890987" y="2345200"/>
              <a:ext cx="543324" cy="543324"/>
            </a:xfrm>
            <a:prstGeom prst="rect">
              <a:avLst/>
            </a:prstGeom>
            <a:noFill/>
            <a:ln>
              <a:noFill/>
            </a:ln>
          </p:spPr>
        </p:pic>
      </p:grpSp>
      <p:cxnSp>
        <p:nvCxnSpPr>
          <p:cNvPr id="91" name="Google Shape;91;p18"/>
          <p:cNvCxnSpPr/>
          <p:nvPr/>
        </p:nvCxnSpPr>
        <p:spPr>
          <a:xfrm>
            <a:off x="-109200" y="4719600"/>
            <a:ext cx="9343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720000" y="1002488"/>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4" name="Google Shape;94;p19"/>
          <p:cNvSpPr txBox="1">
            <a:spLocks noGrp="1"/>
          </p:cNvSpPr>
          <p:nvPr>
            <p:ph type="body" idx="1"/>
          </p:nvPr>
        </p:nvSpPr>
        <p:spPr>
          <a:xfrm>
            <a:off x="720000" y="1760813"/>
            <a:ext cx="3852000" cy="2380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0"/>
              </a:spcBef>
              <a:spcAft>
                <a:spcPts val="0"/>
              </a:spcAft>
              <a:buSzPts val="1200"/>
              <a:buChar char="■"/>
              <a:defRPr/>
            </a:lvl3pPr>
            <a:lvl4pPr marL="1828800" lvl="3" indent="-304800" rtl="0">
              <a:lnSpc>
                <a:spcPct val="115000"/>
              </a:lnSpc>
              <a:spcBef>
                <a:spcPts val="0"/>
              </a:spcBef>
              <a:spcAft>
                <a:spcPts val="0"/>
              </a:spcAft>
              <a:buSzPts val="1200"/>
              <a:buChar char="●"/>
              <a:defRPr/>
            </a:lvl4pPr>
            <a:lvl5pPr marL="2286000" lvl="4" indent="-304800" rtl="0">
              <a:lnSpc>
                <a:spcPct val="115000"/>
              </a:lnSpc>
              <a:spcBef>
                <a:spcPts val="0"/>
              </a:spcBef>
              <a:spcAft>
                <a:spcPts val="0"/>
              </a:spcAft>
              <a:buSzPts val="1200"/>
              <a:buChar char="○"/>
              <a:defRPr/>
            </a:lvl5pPr>
            <a:lvl6pPr marL="2743200" lvl="5" indent="-304800" rtl="0">
              <a:lnSpc>
                <a:spcPct val="115000"/>
              </a:lnSpc>
              <a:spcBef>
                <a:spcPts val="0"/>
              </a:spcBef>
              <a:spcAft>
                <a:spcPts val="0"/>
              </a:spcAft>
              <a:buSzPts val="1200"/>
              <a:buChar char="■"/>
              <a:defRPr/>
            </a:lvl6pPr>
            <a:lvl7pPr marL="3200400" lvl="6" indent="-304800" rtl="0">
              <a:lnSpc>
                <a:spcPct val="115000"/>
              </a:lnSpc>
              <a:spcBef>
                <a:spcPts val="0"/>
              </a:spcBef>
              <a:spcAft>
                <a:spcPts val="0"/>
              </a:spcAft>
              <a:buSzPts val="1200"/>
              <a:buChar char="●"/>
              <a:defRPr/>
            </a:lvl7pPr>
            <a:lvl8pPr marL="3657600" lvl="7" indent="-304800" rtl="0">
              <a:lnSpc>
                <a:spcPct val="115000"/>
              </a:lnSpc>
              <a:spcBef>
                <a:spcPts val="0"/>
              </a:spcBef>
              <a:spcAft>
                <a:spcPts val="0"/>
              </a:spcAft>
              <a:buSzPts val="1200"/>
              <a:buChar char="○"/>
              <a:defRPr/>
            </a:lvl8pPr>
            <a:lvl9pPr marL="4114800" lvl="8" indent="-304800" rtl="0">
              <a:lnSpc>
                <a:spcPct val="115000"/>
              </a:lnSpc>
              <a:spcBef>
                <a:spcPts val="0"/>
              </a:spcBef>
              <a:spcAft>
                <a:spcPts val="0"/>
              </a:spcAft>
              <a:buSzPts val="1200"/>
              <a:buChar char="■"/>
              <a:defRPr/>
            </a:lvl9pPr>
          </a:lstStyle>
          <a:p>
            <a:endParaRPr/>
          </a:p>
        </p:txBody>
      </p:sp>
      <p:sp>
        <p:nvSpPr>
          <p:cNvPr id="95" name="Google Shape;95;p19"/>
          <p:cNvSpPr>
            <a:spLocks noGrp="1"/>
          </p:cNvSpPr>
          <p:nvPr>
            <p:ph type="pic" idx="2"/>
          </p:nvPr>
        </p:nvSpPr>
        <p:spPr>
          <a:xfrm>
            <a:off x="5019600" y="286350"/>
            <a:ext cx="4610400" cy="4570800"/>
          </a:xfrm>
          <a:prstGeom prst="ellipse">
            <a:avLst/>
          </a:prstGeom>
          <a:noFill/>
          <a:ln>
            <a:noFill/>
          </a:ln>
        </p:spPr>
      </p:sp>
      <p:cxnSp>
        <p:nvCxnSpPr>
          <p:cNvPr id="96" name="Google Shape;96;p19"/>
          <p:cNvCxnSpPr/>
          <p:nvPr/>
        </p:nvCxnSpPr>
        <p:spPr>
          <a:xfrm>
            <a:off x="-101575" y="4608500"/>
            <a:ext cx="9432600" cy="0"/>
          </a:xfrm>
          <a:prstGeom prst="straightConnector1">
            <a:avLst/>
          </a:prstGeom>
          <a:noFill/>
          <a:ln w="9525" cap="flat" cmpd="sng">
            <a:solidFill>
              <a:schemeClr val="dk1"/>
            </a:solidFill>
            <a:prstDash val="solid"/>
            <a:round/>
            <a:headEnd type="none" w="med" len="med"/>
            <a:tailEnd type="none" w="med" len="med"/>
          </a:ln>
        </p:spPr>
      </p:cxnSp>
      <p:grpSp>
        <p:nvGrpSpPr>
          <p:cNvPr id="97" name="Google Shape;97;p19"/>
          <p:cNvGrpSpPr/>
          <p:nvPr/>
        </p:nvGrpSpPr>
        <p:grpSpPr>
          <a:xfrm>
            <a:off x="0" y="-223133"/>
            <a:ext cx="9467098" cy="5375719"/>
            <a:chOff x="0" y="-223133"/>
            <a:chExt cx="9467098" cy="5375719"/>
          </a:xfrm>
        </p:grpSpPr>
        <p:pic>
          <p:nvPicPr>
            <p:cNvPr id="98" name="Google Shape;98;p19"/>
            <p:cNvPicPr preferRelativeResize="0"/>
            <p:nvPr/>
          </p:nvPicPr>
          <p:blipFill>
            <a:blip r:embed="rId2">
              <a:alphaModFix/>
            </a:blip>
            <a:stretch>
              <a:fillRect/>
            </a:stretch>
          </p:blipFill>
          <p:spPr>
            <a:xfrm>
              <a:off x="0" y="4609262"/>
              <a:ext cx="543324" cy="543324"/>
            </a:xfrm>
            <a:prstGeom prst="rect">
              <a:avLst/>
            </a:prstGeom>
            <a:noFill/>
            <a:ln>
              <a:noFill/>
            </a:ln>
          </p:spPr>
        </p:pic>
        <p:pic>
          <p:nvPicPr>
            <p:cNvPr id="99" name="Google Shape;99;p19"/>
            <p:cNvPicPr preferRelativeResize="0"/>
            <p:nvPr/>
          </p:nvPicPr>
          <p:blipFill>
            <a:blip r:embed="rId2">
              <a:alphaModFix/>
            </a:blip>
            <a:stretch>
              <a:fillRect/>
            </a:stretch>
          </p:blipFill>
          <p:spPr>
            <a:xfrm>
              <a:off x="5019601" y="-223133"/>
              <a:ext cx="905702" cy="905702"/>
            </a:xfrm>
            <a:prstGeom prst="rect">
              <a:avLst/>
            </a:prstGeom>
            <a:noFill/>
            <a:ln>
              <a:noFill/>
            </a:ln>
          </p:spPr>
        </p:pic>
        <p:pic>
          <p:nvPicPr>
            <p:cNvPr id="100" name="Google Shape;100;p19"/>
            <p:cNvPicPr preferRelativeResize="0"/>
            <p:nvPr/>
          </p:nvPicPr>
          <p:blipFill>
            <a:blip r:embed="rId2">
              <a:alphaModFix/>
            </a:blip>
            <a:stretch>
              <a:fillRect/>
            </a:stretch>
          </p:blipFill>
          <p:spPr>
            <a:xfrm>
              <a:off x="8352275" y="-223125"/>
              <a:ext cx="1114824" cy="1114824"/>
            </a:xfrm>
            <a:prstGeom prst="rect">
              <a:avLst/>
            </a:prstGeom>
            <a:noFill/>
            <a:ln>
              <a:noFill/>
            </a:ln>
          </p:spPr>
        </p:pic>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cxnSp>
        <p:nvCxnSpPr>
          <p:cNvPr id="103" name="Google Shape;103;p20"/>
          <p:cNvCxnSpPr/>
          <p:nvPr/>
        </p:nvCxnSpPr>
        <p:spPr>
          <a:xfrm>
            <a:off x="-109200" y="4608500"/>
            <a:ext cx="9324300" cy="0"/>
          </a:xfrm>
          <a:prstGeom prst="straightConnector1">
            <a:avLst/>
          </a:prstGeom>
          <a:noFill/>
          <a:ln w="9525" cap="flat" cmpd="sng">
            <a:solidFill>
              <a:schemeClr val="dk1"/>
            </a:solidFill>
            <a:prstDash val="solid"/>
            <a:round/>
            <a:headEnd type="none" w="med" len="med"/>
            <a:tailEnd type="none" w="med" len="med"/>
          </a:ln>
        </p:spPr>
      </p:cxnSp>
      <p:grpSp>
        <p:nvGrpSpPr>
          <p:cNvPr id="104" name="Google Shape;104;p20"/>
          <p:cNvGrpSpPr/>
          <p:nvPr/>
        </p:nvGrpSpPr>
        <p:grpSpPr>
          <a:xfrm>
            <a:off x="-787950" y="-1232288"/>
            <a:ext cx="10209477" cy="5237127"/>
            <a:chOff x="-787950" y="-1232288"/>
            <a:chExt cx="10209477" cy="5237127"/>
          </a:xfrm>
        </p:grpSpPr>
        <p:pic>
          <p:nvPicPr>
            <p:cNvPr id="105" name="Google Shape;105;p20"/>
            <p:cNvPicPr preferRelativeResize="0"/>
            <p:nvPr/>
          </p:nvPicPr>
          <p:blipFill>
            <a:blip r:embed="rId2">
              <a:alphaModFix/>
            </a:blip>
            <a:stretch>
              <a:fillRect/>
            </a:stretch>
          </p:blipFill>
          <p:spPr>
            <a:xfrm>
              <a:off x="7541575" y="2124888"/>
              <a:ext cx="1879951" cy="1879951"/>
            </a:xfrm>
            <a:prstGeom prst="rect">
              <a:avLst/>
            </a:prstGeom>
            <a:noFill/>
            <a:ln>
              <a:noFill/>
            </a:ln>
          </p:spPr>
        </p:pic>
        <p:pic>
          <p:nvPicPr>
            <p:cNvPr id="106" name="Google Shape;106;p20"/>
            <p:cNvPicPr preferRelativeResize="0"/>
            <p:nvPr/>
          </p:nvPicPr>
          <p:blipFill>
            <a:blip r:embed="rId2">
              <a:alphaModFix/>
            </a:blip>
            <a:stretch>
              <a:fillRect/>
            </a:stretch>
          </p:blipFill>
          <p:spPr>
            <a:xfrm>
              <a:off x="-787950" y="-1232288"/>
              <a:ext cx="3006100" cy="3006100"/>
            </a:xfrm>
            <a:prstGeom prst="rect">
              <a:avLst/>
            </a:prstGeom>
            <a:noFill/>
            <a:ln>
              <a:noFill/>
            </a:ln>
          </p:spPr>
        </p:pic>
        <p:pic>
          <p:nvPicPr>
            <p:cNvPr id="107" name="Google Shape;107;p20"/>
            <p:cNvPicPr preferRelativeResize="0"/>
            <p:nvPr/>
          </p:nvPicPr>
          <p:blipFill>
            <a:blip r:embed="rId2">
              <a:alphaModFix/>
            </a:blip>
            <a:stretch>
              <a:fillRect/>
            </a:stretch>
          </p:blipFill>
          <p:spPr>
            <a:xfrm>
              <a:off x="7252162" y="-61175"/>
              <a:ext cx="543324" cy="543324"/>
            </a:xfrm>
            <a:prstGeom prst="rect">
              <a:avLst/>
            </a:prstGeom>
            <a:noFill/>
            <a:ln>
              <a:noFill/>
            </a:ln>
          </p:spPr>
        </p:pic>
        <p:pic>
          <p:nvPicPr>
            <p:cNvPr id="108" name="Google Shape;108;p20"/>
            <p:cNvPicPr preferRelativeResize="0"/>
            <p:nvPr/>
          </p:nvPicPr>
          <p:blipFill>
            <a:blip r:embed="rId2">
              <a:alphaModFix/>
            </a:blip>
            <a:stretch>
              <a:fillRect/>
            </a:stretch>
          </p:blipFill>
          <p:spPr>
            <a:xfrm>
              <a:off x="41687" y="3357225"/>
              <a:ext cx="543324" cy="543324"/>
            </a:xfrm>
            <a:prstGeom prst="rect">
              <a:avLst/>
            </a:prstGeom>
            <a:noFill/>
            <a:ln>
              <a:noFill/>
            </a:ln>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9"/>
        <p:cNvGrpSpPr/>
        <p:nvPr/>
      </p:nvGrpSpPr>
      <p:grpSpPr>
        <a:xfrm>
          <a:off x="0" y="0"/>
          <a:ext cx="0" cy="0"/>
          <a:chOff x="0" y="0"/>
          <a:chExt cx="0" cy="0"/>
        </a:xfrm>
      </p:grpSpPr>
      <p:sp>
        <p:nvSpPr>
          <p:cNvPr id="110" name="Google Shape;110;p21"/>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1" name="Google Shape;111;p21"/>
          <p:cNvSpPr txBox="1">
            <a:spLocks noGrp="1"/>
          </p:cNvSpPr>
          <p:nvPr>
            <p:ph type="subTitle" idx="1"/>
          </p:nvPr>
        </p:nvSpPr>
        <p:spPr>
          <a:xfrm>
            <a:off x="2201925" y="2880001"/>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112" name="Google Shape;112;p21"/>
          <p:cNvCxnSpPr/>
          <p:nvPr/>
        </p:nvCxnSpPr>
        <p:spPr>
          <a:xfrm>
            <a:off x="-109200" y="2571750"/>
            <a:ext cx="9324300" cy="0"/>
          </a:xfrm>
          <a:prstGeom prst="straightConnector1">
            <a:avLst/>
          </a:prstGeom>
          <a:noFill/>
          <a:ln w="9525" cap="flat" cmpd="sng">
            <a:solidFill>
              <a:schemeClr val="dk1"/>
            </a:solidFill>
            <a:prstDash val="solid"/>
            <a:round/>
            <a:headEnd type="none" w="med" len="med"/>
            <a:tailEnd type="none" w="med" len="med"/>
          </a:ln>
        </p:spPr>
      </p:cxnSp>
      <p:grpSp>
        <p:nvGrpSpPr>
          <p:cNvPr id="113" name="Google Shape;113;p21"/>
          <p:cNvGrpSpPr/>
          <p:nvPr/>
        </p:nvGrpSpPr>
        <p:grpSpPr>
          <a:xfrm>
            <a:off x="0" y="348438"/>
            <a:ext cx="9215111" cy="5808175"/>
            <a:chOff x="0" y="348438"/>
            <a:chExt cx="9215111" cy="5808175"/>
          </a:xfrm>
        </p:grpSpPr>
        <p:pic>
          <p:nvPicPr>
            <p:cNvPr id="114" name="Google Shape;114;p21"/>
            <p:cNvPicPr preferRelativeResize="0"/>
            <p:nvPr/>
          </p:nvPicPr>
          <p:blipFill>
            <a:blip r:embed="rId2">
              <a:alphaModFix/>
            </a:blip>
            <a:stretch>
              <a:fillRect/>
            </a:stretch>
          </p:blipFill>
          <p:spPr>
            <a:xfrm>
              <a:off x="0" y="348438"/>
              <a:ext cx="1879951" cy="1879951"/>
            </a:xfrm>
            <a:prstGeom prst="rect">
              <a:avLst/>
            </a:prstGeom>
            <a:noFill/>
            <a:ln>
              <a:noFill/>
            </a:ln>
          </p:spPr>
        </p:pic>
        <p:pic>
          <p:nvPicPr>
            <p:cNvPr id="115" name="Google Shape;115;p21"/>
            <p:cNvPicPr preferRelativeResize="0"/>
            <p:nvPr/>
          </p:nvPicPr>
          <p:blipFill>
            <a:blip r:embed="rId2">
              <a:alphaModFix/>
            </a:blip>
            <a:stretch>
              <a:fillRect/>
            </a:stretch>
          </p:blipFill>
          <p:spPr>
            <a:xfrm>
              <a:off x="5853550" y="3150512"/>
              <a:ext cx="3006100" cy="3006100"/>
            </a:xfrm>
            <a:prstGeom prst="rect">
              <a:avLst/>
            </a:prstGeom>
            <a:noFill/>
            <a:ln>
              <a:noFill/>
            </a:ln>
          </p:spPr>
        </p:pic>
        <p:pic>
          <p:nvPicPr>
            <p:cNvPr id="116" name="Google Shape;116;p21"/>
            <p:cNvPicPr preferRelativeResize="0"/>
            <p:nvPr/>
          </p:nvPicPr>
          <p:blipFill>
            <a:blip r:embed="rId2">
              <a:alphaModFix/>
            </a:blip>
            <a:stretch>
              <a:fillRect/>
            </a:stretch>
          </p:blipFill>
          <p:spPr>
            <a:xfrm>
              <a:off x="8671787" y="4381900"/>
              <a:ext cx="543324" cy="543324"/>
            </a:xfrm>
            <a:prstGeom prst="rect">
              <a:avLst/>
            </a:prstGeom>
            <a:noFill/>
            <a:ln>
              <a:noFill/>
            </a:ln>
          </p:spPr>
        </p:pic>
        <p:pic>
          <p:nvPicPr>
            <p:cNvPr id="117" name="Google Shape;117;p21"/>
            <p:cNvPicPr preferRelativeResize="0"/>
            <p:nvPr/>
          </p:nvPicPr>
          <p:blipFill>
            <a:blip r:embed="rId2">
              <a:alphaModFix/>
            </a:blip>
            <a:stretch>
              <a:fillRect/>
            </a:stretch>
          </p:blipFill>
          <p:spPr>
            <a:xfrm>
              <a:off x="8058662" y="835700"/>
              <a:ext cx="543324" cy="543324"/>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8"/>
        <p:cNvGrpSpPr/>
        <p:nvPr/>
      </p:nvGrpSpPr>
      <p:grpSpPr>
        <a:xfrm>
          <a:off x="0" y="0"/>
          <a:ext cx="0" cy="0"/>
          <a:chOff x="0" y="0"/>
          <a:chExt cx="0" cy="0"/>
        </a:xfrm>
      </p:grpSpPr>
      <p:sp>
        <p:nvSpPr>
          <p:cNvPr id="119" name="Google Shape;119;p22"/>
          <p:cNvSpPr>
            <a:spLocks noGrp="1"/>
          </p:cNvSpPr>
          <p:nvPr>
            <p:ph type="pic" idx="2"/>
          </p:nvPr>
        </p:nvSpPr>
        <p:spPr>
          <a:xfrm>
            <a:off x="-6875" y="0"/>
            <a:ext cx="9144000" cy="5157300"/>
          </a:xfrm>
          <a:prstGeom prst="rect">
            <a:avLst/>
          </a:prstGeom>
          <a:noFill/>
          <a:ln>
            <a:noFill/>
          </a:ln>
        </p:spPr>
      </p:sp>
      <p:sp>
        <p:nvSpPr>
          <p:cNvPr id="120" name="Google Shape;120;p22"/>
          <p:cNvSpPr txBox="1">
            <a:spLocks noGrp="1"/>
          </p:cNvSpPr>
          <p:nvPr>
            <p:ph type="title"/>
          </p:nvPr>
        </p:nvSpPr>
        <p:spPr>
          <a:xfrm>
            <a:off x="720000" y="4038000"/>
            <a:ext cx="7704000" cy="5727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a:solidFill>
                  <a:schemeClr val="lt1"/>
                </a:solidFill>
              </a:defRPr>
            </a:lvl1pPr>
            <a:lvl2pPr lvl="1" algn="ctr" rtl="0">
              <a:spcBef>
                <a:spcPts val="0"/>
              </a:spcBef>
              <a:spcAft>
                <a:spcPts val="0"/>
              </a:spcAft>
              <a:buClr>
                <a:schemeClr val="lt1"/>
              </a:buClr>
              <a:buSzPts val="3500"/>
              <a:buNone/>
              <a:defRPr>
                <a:solidFill>
                  <a:schemeClr val="lt1"/>
                </a:solidFill>
              </a:defRPr>
            </a:lvl2pPr>
            <a:lvl3pPr lvl="2" algn="ctr" rtl="0">
              <a:spcBef>
                <a:spcPts val="0"/>
              </a:spcBef>
              <a:spcAft>
                <a:spcPts val="0"/>
              </a:spcAft>
              <a:buClr>
                <a:schemeClr val="lt1"/>
              </a:buClr>
              <a:buSzPts val="3500"/>
              <a:buNone/>
              <a:defRPr>
                <a:solidFill>
                  <a:schemeClr val="lt1"/>
                </a:solidFill>
              </a:defRPr>
            </a:lvl3pPr>
            <a:lvl4pPr lvl="3" algn="ctr" rtl="0">
              <a:spcBef>
                <a:spcPts val="0"/>
              </a:spcBef>
              <a:spcAft>
                <a:spcPts val="0"/>
              </a:spcAft>
              <a:buClr>
                <a:schemeClr val="lt1"/>
              </a:buClr>
              <a:buSzPts val="3500"/>
              <a:buNone/>
              <a:defRPr>
                <a:solidFill>
                  <a:schemeClr val="lt1"/>
                </a:solidFill>
              </a:defRPr>
            </a:lvl4pPr>
            <a:lvl5pPr lvl="4" algn="ctr" rtl="0">
              <a:spcBef>
                <a:spcPts val="0"/>
              </a:spcBef>
              <a:spcAft>
                <a:spcPts val="0"/>
              </a:spcAft>
              <a:buClr>
                <a:schemeClr val="lt1"/>
              </a:buClr>
              <a:buSzPts val="3500"/>
              <a:buNone/>
              <a:defRPr>
                <a:solidFill>
                  <a:schemeClr val="lt1"/>
                </a:solidFill>
              </a:defRPr>
            </a:lvl5pPr>
            <a:lvl6pPr lvl="5" algn="ctr" rtl="0">
              <a:spcBef>
                <a:spcPts val="0"/>
              </a:spcBef>
              <a:spcAft>
                <a:spcPts val="0"/>
              </a:spcAft>
              <a:buClr>
                <a:schemeClr val="lt1"/>
              </a:buClr>
              <a:buSzPts val="3500"/>
              <a:buNone/>
              <a:defRPr>
                <a:solidFill>
                  <a:schemeClr val="lt1"/>
                </a:solidFill>
              </a:defRPr>
            </a:lvl6pPr>
            <a:lvl7pPr lvl="6" algn="ctr" rtl="0">
              <a:spcBef>
                <a:spcPts val="0"/>
              </a:spcBef>
              <a:spcAft>
                <a:spcPts val="0"/>
              </a:spcAft>
              <a:buClr>
                <a:schemeClr val="lt1"/>
              </a:buClr>
              <a:buSzPts val="3500"/>
              <a:buNone/>
              <a:defRPr>
                <a:solidFill>
                  <a:schemeClr val="lt1"/>
                </a:solidFill>
              </a:defRPr>
            </a:lvl7pPr>
            <a:lvl8pPr lvl="7" algn="ctr" rtl="0">
              <a:spcBef>
                <a:spcPts val="0"/>
              </a:spcBef>
              <a:spcAft>
                <a:spcPts val="0"/>
              </a:spcAft>
              <a:buClr>
                <a:schemeClr val="lt1"/>
              </a:buClr>
              <a:buSzPts val="3500"/>
              <a:buNone/>
              <a:defRPr>
                <a:solidFill>
                  <a:schemeClr val="lt1"/>
                </a:solidFill>
              </a:defRPr>
            </a:lvl8pPr>
            <a:lvl9pPr lvl="8" algn="ctr" rtl="0">
              <a:spcBef>
                <a:spcPts val="0"/>
              </a:spcBef>
              <a:spcAft>
                <a:spcPts val="0"/>
              </a:spcAft>
              <a:buClr>
                <a:schemeClr val="lt1"/>
              </a:buClr>
              <a:buSzPts val="3500"/>
              <a:buNone/>
              <a:defRPr>
                <a:solidFill>
                  <a:schemeClr val="lt1"/>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1"/>
        <p:cNvGrpSpPr/>
        <p:nvPr/>
      </p:nvGrpSpPr>
      <p:grpSpPr>
        <a:xfrm>
          <a:off x="0" y="0"/>
          <a:ext cx="0" cy="0"/>
          <a:chOff x="0" y="0"/>
          <a:chExt cx="0" cy="0"/>
        </a:xfrm>
      </p:grpSpPr>
      <p:sp>
        <p:nvSpPr>
          <p:cNvPr id="122" name="Google Shape;122;p23"/>
          <p:cNvSpPr txBox="1">
            <a:spLocks noGrp="1"/>
          </p:cNvSpPr>
          <p:nvPr>
            <p:ph type="title" hasCustomPrompt="1"/>
          </p:nvPr>
        </p:nvSpPr>
        <p:spPr>
          <a:xfrm>
            <a:off x="1284000" y="1581975"/>
            <a:ext cx="6576000" cy="96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6000">
                <a:solidFill>
                  <a:schemeClr val="dk2"/>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23" name="Google Shape;123;p23"/>
          <p:cNvSpPr txBox="1">
            <a:spLocks noGrp="1"/>
          </p:cNvSpPr>
          <p:nvPr>
            <p:ph type="subTitle" idx="1"/>
          </p:nvPr>
        </p:nvSpPr>
        <p:spPr>
          <a:xfrm>
            <a:off x="1284000" y="28481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124" name="Google Shape;124;p23"/>
          <p:cNvGrpSpPr/>
          <p:nvPr/>
        </p:nvGrpSpPr>
        <p:grpSpPr>
          <a:xfrm>
            <a:off x="3033887" y="-140663"/>
            <a:ext cx="991324" cy="765337"/>
            <a:chOff x="3033887" y="-140663"/>
            <a:chExt cx="991324" cy="765337"/>
          </a:xfrm>
        </p:grpSpPr>
        <p:pic>
          <p:nvPicPr>
            <p:cNvPr id="125" name="Google Shape;125;p23"/>
            <p:cNvPicPr preferRelativeResize="0"/>
            <p:nvPr/>
          </p:nvPicPr>
          <p:blipFill>
            <a:blip r:embed="rId2">
              <a:alphaModFix/>
            </a:blip>
            <a:stretch>
              <a:fillRect/>
            </a:stretch>
          </p:blipFill>
          <p:spPr>
            <a:xfrm>
              <a:off x="3481887" y="81350"/>
              <a:ext cx="543324" cy="543324"/>
            </a:xfrm>
            <a:prstGeom prst="rect">
              <a:avLst/>
            </a:prstGeom>
            <a:noFill/>
            <a:ln>
              <a:noFill/>
            </a:ln>
          </p:spPr>
        </p:pic>
        <p:pic>
          <p:nvPicPr>
            <p:cNvPr id="126" name="Google Shape;126;p23"/>
            <p:cNvPicPr preferRelativeResize="0"/>
            <p:nvPr/>
          </p:nvPicPr>
          <p:blipFill>
            <a:blip r:embed="rId2">
              <a:alphaModFix/>
            </a:blip>
            <a:stretch>
              <a:fillRect/>
            </a:stretch>
          </p:blipFill>
          <p:spPr>
            <a:xfrm>
              <a:off x="3033887" y="-140663"/>
              <a:ext cx="543324" cy="543324"/>
            </a:xfrm>
            <a:prstGeom prst="rect">
              <a:avLst/>
            </a:prstGeom>
            <a:noFill/>
            <a:ln>
              <a:noFill/>
            </a:ln>
          </p:spPr>
        </p:pic>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7"/>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28"/>
        <p:cNvGrpSpPr/>
        <p:nvPr/>
      </p:nvGrpSpPr>
      <p:grpSpPr>
        <a:xfrm>
          <a:off x="0" y="0"/>
          <a:ext cx="0" cy="0"/>
          <a:chOff x="0" y="0"/>
          <a:chExt cx="0" cy="0"/>
        </a:xfrm>
      </p:grpSpPr>
      <p:sp>
        <p:nvSpPr>
          <p:cNvPr id="129" name="Google Shape;129;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0" name="Google Shape;130;p25"/>
          <p:cNvSpPr txBox="1">
            <a:spLocks noGrp="1"/>
          </p:cNvSpPr>
          <p:nvPr>
            <p:ph type="title" idx="2" hasCustomPrompt="1"/>
          </p:nvPr>
        </p:nvSpPr>
        <p:spPr>
          <a:xfrm>
            <a:off x="761375" y="1633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25"/>
          <p:cNvSpPr txBox="1">
            <a:spLocks noGrp="1"/>
          </p:cNvSpPr>
          <p:nvPr>
            <p:ph type="title" idx="3" hasCustomPrompt="1"/>
          </p:nvPr>
        </p:nvSpPr>
        <p:spPr>
          <a:xfrm>
            <a:off x="761375" y="30666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25"/>
          <p:cNvSpPr txBox="1">
            <a:spLocks noGrp="1"/>
          </p:cNvSpPr>
          <p:nvPr>
            <p:ph type="title" idx="4" hasCustomPrompt="1"/>
          </p:nvPr>
        </p:nvSpPr>
        <p:spPr>
          <a:xfrm>
            <a:off x="3384450" y="1633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3" name="Google Shape;133;p25"/>
          <p:cNvSpPr txBox="1">
            <a:spLocks noGrp="1"/>
          </p:cNvSpPr>
          <p:nvPr>
            <p:ph type="title" idx="5" hasCustomPrompt="1"/>
          </p:nvPr>
        </p:nvSpPr>
        <p:spPr>
          <a:xfrm>
            <a:off x="3384450" y="30666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4" name="Google Shape;134;p25"/>
          <p:cNvSpPr txBox="1">
            <a:spLocks noGrp="1"/>
          </p:cNvSpPr>
          <p:nvPr>
            <p:ph type="title" idx="6" hasCustomPrompt="1"/>
          </p:nvPr>
        </p:nvSpPr>
        <p:spPr>
          <a:xfrm>
            <a:off x="6007525" y="1633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25"/>
          <p:cNvSpPr txBox="1">
            <a:spLocks noGrp="1"/>
          </p:cNvSpPr>
          <p:nvPr>
            <p:ph type="title" idx="7" hasCustomPrompt="1"/>
          </p:nvPr>
        </p:nvSpPr>
        <p:spPr>
          <a:xfrm>
            <a:off x="6007525" y="30666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6" name="Google Shape;136;p25"/>
          <p:cNvSpPr txBox="1">
            <a:spLocks noGrp="1"/>
          </p:cNvSpPr>
          <p:nvPr>
            <p:ph type="subTitle" idx="1"/>
          </p:nvPr>
        </p:nvSpPr>
        <p:spPr>
          <a:xfrm>
            <a:off x="761375" y="2168475"/>
            <a:ext cx="23751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rtl="0">
              <a:lnSpc>
                <a:spcPct val="100000"/>
              </a:lnSpc>
              <a:spcBef>
                <a:spcPts val="0"/>
              </a:spcBef>
              <a:spcAft>
                <a:spcPts val="0"/>
              </a:spcAft>
              <a:buSzPts val="2400"/>
              <a:buFont typeface="Arvo"/>
              <a:buNone/>
              <a:defRPr sz="2400">
                <a:latin typeface="Arvo"/>
                <a:ea typeface="Arvo"/>
                <a:cs typeface="Arvo"/>
                <a:sym typeface="Arvo"/>
              </a:defRPr>
            </a:lvl2pPr>
            <a:lvl3pPr lvl="2" rtl="0">
              <a:lnSpc>
                <a:spcPct val="100000"/>
              </a:lnSpc>
              <a:spcBef>
                <a:spcPts val="0"/>
              </a:spcBef>
              <a:spcAft>
                <a:spcPts val="0"/>
              </a:spcAft>
              <a:buSzPts val="2400"/>
              <a:buFont typeface="Arvo"/>
              <a:buNone/>
              <a:defRPr sz="2400">
                <a:latin typeface="Arvo"/>
                <a:ea typeface="Arvo"/>
                <a:cs typeface="Arvo"/>
                <a:sym typeface="Arvo"/>
              </a:defRPr>
            </a:lvl3pPr>
            <a:lvl4pPr lvl="3" rtl="0">
              <a:lnSpc>
                <a:spcPct val="100000"/>
              </a:lnSpc>
              <a:spcBef>
                <a:spcPts val="0"/>
              </a:spcBef>
              <a:spcAft>
                <a:spcPts val="0"/>
              </a:spcAft>
              <a:buSzPts val="2400"/>
              <a:buFont typeface="Arvo"/>
              <a:buNone/>
              <a:defRPr sz="2400">
                <a:latin typeface="Arvo"/>
                <a:ea typeface="Arvo"/>
                <a:cs typeface="Arvo"/>
                <a:sym typeface="Arvo"/>
              </a:defRPr>
            </a:lvl4pPr>
            <a:lvl5pPr lvl="4" rtl="0">
              <a:lnSpc>
                <a:spcPct val="100000"/>
              </a:lnSpc>
              <a:spcBef>
                <a:spcPts val="0"/>
              </a:spcBef>
              <a:spcAft>
                <a:spcPts val="0"/>
              </a:spcAft>
              <a:buSzPts val="2400"/>
              <a:buFont typeface="Arvo"/>
              <a:buNone/>
              <a:defRPr sz="2400">
                <a:latin typeface="Arvo"/>
                <a:ea typeface="Arvo"/>
                <a:cs typeface="Arvo"/>
                <a:sym typeface="Arvo"/>
              </a:defRPr>
            </a:lvl5pPr>
            <a:lvl6pPr lvl="5" rtl="0">
              <a:lnSpc>
                <a:spcPct val="100000"/>
              </a:lnSpc>
              <a:spcBef>
                <a:spcPts val="0"/>
              </a:spcBef>
              <a:spcAft>
                <a:spcPts val="0"/>
              </a:spcAft>
              <a:buSzPts val="2400"/>
              <a:buFont typeface="Arvo"/>
              <a:buNone/>
              <a:defRPr sz="2400">
                <a:latin typeface="Arvo"/>
                <a:ea typeface="Arvo"/>
                <a:cs typeface="Arvo"/>
                <a:sym typeface="Arvo"/>
              </a:defRPr>
            </a:lvl6pPr>
            <a:lvl7pPr lvl="6" rtl="0">
              <a:lnSpc>
                <a:spcPct val="100000"/>
              </a:lnSpc>
              <a:spcBef>
                <a:spcPts val="0"/>
              </a:spcBef>
              <a:spcAft>
                <a:spcPts val="0"/>
              </a:spcAft>
              <a:buSzPts val="2400"/>
              <a:buFont typeface="Arvo"/>
              <a:buNone/>
              <a:defRPr sz="2400">
                <a:latin typeface="Arvo"/>
                <a:ea typeface="Arvo"/>
                <a:cs typeface="Arvo"/>
                <a:sym typeface="Arvo"/>
              </a:defRPr>
            </a:lvl7pPr>
            <a:lvl8pPr lvl="7" rtl="0">
              <a:lnSpc>
                <a:spcPct val="100000"/>
              </a:lnSpc>
              <a:spcBef>
                <a:spcPts val="0"/>
              </a:spcBef>
              <a:spcAft>
                <a:spcPts val="0"/>
              </a:spcAft>
              <a:buSzPts val="2400"/>
              <a:buFont typeface="Arvo"/>
              <a:buNone/>
              <a:defRPr sz="2400">
                <a:latin typeface="Arvo"/>
                <a:ea typeface="Arvo"/>
                <a:cs typeface="Arvo"/>
                <a:sym typeface="Arvo"/>
              </a:defRPr>
            </a:lvl8pPr>
            <a:lvl9pPr lvl="8"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137" name="Google Shape;137;p25"/>
          <p:cNvSpPr txBox="1">
            <a:spLocks noGrp="1"/>
          </p:cNvSpPr>
          <p:nvPr>
            <p:ph type="subTitle" idx="8"/>
          </p:nvPr>
        </p:nvSpPr>
        <p:spPr>
          <a:xfrm>
            <a:off x="3384450" y="2168475"/>
            <a:ext cx="23751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rtl="0">
              <a:lnSpc>
                <a:spcPct val="100000"/>
              </a:lnSpc>
              <a:spcBef>
                <a:spcPts val="0"/>
              </a:spcBef>
              <a:spcAft>
                <a:spcPts val="0"/>
              </a:spcAft>
              <a:buSzPts val="2400"/>
              <a:buFont typeface="Arvo"/>
              <a:buNone/>
              <a:defRPr sz="2400">
                <a:latin typeface="Arvo"/>
                <a:ea typeface="Arvo"/>
                <a:cs typeface="Arvo"/>
                <a:sym typeface="Arvo"/>
              </a:defRPr>
            </a:lvl2pPr>
            <a:lvl3pPr lvl="2" rtl="0">
              <a:lnSpc>
                <a:spcPct val="100000"/>
              </a:lnSpc>
              <a:spcBef>
                <a:spcPts val="0"/>
              </a:spcBef>
              <a:spcAft>
                <a:spcPts val="0"/>
              </a:spcAft>
              <a:buSzPts val="2400"/>
              <a:buFont typeface="Arvo"/>
              <a:buNone/>
              <a:defRPr sz="2400">
                <a:latin typeface="Arvo"/>
                <a:ea typeface="Arvo"/>
                <a:cs typeface="Arvo"/>
                <a:sym typeface="Arvo"/>
              </a:defRPr>
            </a:lvl3pPr>
            <a:lvl4pPr lvl="3" rtl="0">
              <a:lnSpc>
                <a:spcPct val="100000"/>
              </a:lnSpc>
              <a:spcBef>
                <a:spcPts val="0"/>
              </a:spcBef>
              <a:spcAft>
                <a:spcPts val="0"/>
              </a:spcAft>
              <a:buSzPts val="2400"/>
              <a:buFont typeface="Arvo"/>
              <a:buNone/>
              <a:defRPr sz="2400">
                <a:latin typeface="Arvo"/>
                <a:ea typeface="Arvo"/>
                <a:cs typeface="Arvo"/>
                <a:sym typeface="Arvo"/>
              </a:defRPr>
            </a:lvl4pPr>
            <a:lvl5pPr lvl="4" rtl="0">
              <a:lnSpc>
                <a:spcPct val="100000"/>
              </a:lnSpc>
              <a:spcBef>
                <a:spcPts val="0"/>
              </a:spcBef>
              <a:spcAft>
                <a:spcPts val="0"/>
              </a:spcAft>
              <a:buSzPts val="2400"/>
              <a:buFont typeface="Arvo"/>
              <a:buNone/>
              <a:defRPr sz="2400">
                <a:latin typeface="Arvo"/>
                <a:ea typeface="Arvo"/>
                <a:cs typeface="Arvo"/>
                <a:sym typeface="Arvo"/>
              </a:defRPr>
            </a:lvl5pPr>
            <a:lvl6pPr lvl="5" rtl="0">
              <a:lnSpc>
                <a:spcPct val="100000"/>
              </a:lnSpc>
              <a:spcBef>
                <a:spcPts val="0"/>
              </a:spcBef>
              <a:spcAft>
                <a:spcPts val="0"/>
              </a:spcAft>
              <a:buSzPts val="2400"/>
              <a:buFont typeface="Arvo"/>
              <a:buNone/>
              <a:defRPr sz="2400">
                <a:latin typeface="Arvo"/>
                <a:ea typeface="Arvo"/>
                <a:cs typeface="Arvo"/>
                <a:sym typeface="Arvo"/>
              </a:defRPr>
            </a:lvl6pPr>
            <a:lvl7pPr lvl="6" rtl="0">
              <a:lnSpc>
                <a:spcPct val="100000"/>
              </a:lnSpc>
              <a:spcBef>
                <a:spcPts val="0"/>
              </a:spcBef>
              <a:spcAft>
                <a:spcPts val="0"/>
              </a:spcAft>
              <a:buSzPts val="2400"/>
              <a:buFont typeface="Arvo"/>
              <a:buNone/>
              <a:defRPr sz="2400">
                <a:latin typeface="Arvo"/>
                <a:ea typeface="Arvo"/>
                <a:cs typeface="Arvo"/>
                <a:sym typeface="Arvo"/>
              </a:defRPr>
            </a:lvl7pPr>
            <a:lvl8pPr lvl="7" rtl="0">
              <a:lnSpc>
                <a:spcPct val="100000"/>
              </a:lnSpc>
              <a:spcBef>
                <a:spcPts val="0"/>
              </a:spcBef>
              <a:spcAft>
                <a:spcPts val="0"/>
              </a:spcAft>
              <a:buSzPts val="2400"/>
              <a:buFont typeface="Arvo"/>
              <a:buNone/>
              <a:defRPr sz="2400">
                <a:latin typeface="Arvo"/>
                <a:ea typeface="Arvo"/>
                <a:cs typeface="Arvo"/>
                <a:sym typeface="Arvo"/>
              </a:defRPr>
            </a:lvl8pPr>
            <a:lvl9pPr lvl="8"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138" name="Google Shape;138;p25"/>
          <p:cNvSpPr txBox="1">
            <a:spLocks noGrp="1"/>
          </p:cNvSpPr>
          <p:nvPr>
            <p:ph type="subTitle" idx="9"/>
          </p:nvPr>
        </p:nvSpPr>
        <p:spPr>
          <a:xfrm>
            <a:off x="6007525" y="2168475"/>
            <a:ext cx="23751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rtl="0">
              <a:lnSpc>
                <a:spcPct val="100000"/>
              </a:lnSpc>
              <a:spcBef>
                <a:spcPts val="0"/>
              </a:spcBef>
              <a:spcAft>
                <a:spcPts val="0"/>
              </a:spcAft>
              <a:buSzPts val="2400"/>
              <a:buFont typeface="Arvo"/>
              <a:buNone/>
              <a:defRPr sz="2400">
                <a:latin typeface="Arvo"/>
                <a:ea typeface="Arvo"/>
                <a:cs typeface="Arvo"/>
                <a:sym typeface="Arvo"/>
              </a:defRPr>
            </a:lvl2pPr>
            <a:lvl3pPr lvl="2" rtl="0">
              <a:lnSpc>
                <a:spcPct val="100000"/>
              </a:lnSpc>
              <a:spcBef>
                <a:spcPts val="0"/>
              </a:spcBef>
              <a:spcAft>
                <a:spcPts val="0"/>
              </a:spcAft>
              <a:buSzPts val="2400"/>
              <a:buFont typeface="Arvo"/>
              <a:buNone/>
              <a:defRPr sz="2400">
                <a:latin typeface="Arvo"/>
                <a:ea typeface="Arvo"/>
                <a:cs typeface="Arvo"/>
                <a:sym typeface="Arvo"/>
              </a:defRPr>
            </a:lvl3pPr>
            <a:lvl4pPr lvl="3" rtl="0">
              <a:lnSpc>
                <a:spcPct val="100000"/>
              </a:lnSpc>
              <a:spcBef>
                <a:spcPts val="0"/>
              </a:spcBef>
              <a:spcAft>
                <a:spcPts val="0"/>
              </a:spcAft>
              <a:buSzPts val="2400"/>
              <a:buFont typeface="Arvo"/>
              <a:buNone/>
              <a:defRPr sz="2400">
                <a:latin typeface="Arvo"/>
                <a:ea typeface="Arvo"/>
                <a:cs typeface="Arvo"/>
                <a:sym typeface="Arvo"/>
              </a:defRPr>
            </a:lvl4pPr>
            <a:lvl5pPr lvl="4" rtl="0">
              <a:lnSpc>
                <a:spcPct val="100000"/>
              </a:lnSpc>
              <a:spcBef>
                <a:spcPts val="0"/>
              </a:spcBef>
              <a:spcAft>
                <a:spcPts val="0"/>
              </a:spcAft>
              <a:buSzPts val="2400"/>
              <a:buFont typeface="Arvo"/>
              <a:buNone/>
              <a:defRPr sz="2400">
                <a:latin typeface="Arvo"/>
                <a:ea typeface="Arvo"/>
                <a:cs typeface="Arvo"/>
                <a:sym typeface="Arvo"/>
              </a:defRPr>
            </a:lvl5pPr>
            <a:lvl6pPr lvl="5" rtl="0">
              <a:lnSpc>
                <a:spcPct val="100000"/>
              </a:lnSpc>
              <a:spcBef>
                <a:spcPts val="0"/>
              </a:spcBef>
              <a:spcAft>
                <a:spcPts val="0"/>
              </a:spcAft>
              <a:buSzPts val="2400"/>
              <a:buFont typeface="Arvo"/>
              <a:buNone/>
              <a:defRPr sz="2400">
                <a:latin typeface="Arvo"/>
                <a:ea typeface="Arvo"/>
                <a:cs typeface="Arvo"/>
                <a:sym typeface="Arvo"/>
              </a:defRPr>
            </a:lvl6pPr>
            <a:lvl7pPr lvl="6" rtl="0">
              <a:lnSpc>
                <a:spcPct val="100000"/>
              </a:lnSpc>
              <a:spcBef>
                <a:spcPts val="0"/>
              </a:spcBef>
              <a:spcAft>
                <a:spcPts val="0"/>
              </a:spcAft>
              <a:buSzPts val="2400"/>
              <a:buFont typeface="Arvo"/>
              <a:buNone/>
              <a:defRPr sz="2400">
                <a:latin typeface="Arvo"/>
                <a:ea typeface="Arvo"/>
                <a:cs typeface="Arvo"/>
                <a:sym typeface="Arvo"/>
              </a:defRPr>
            </a:lvl7pPr>
            <a:lvl8pPr lvl="7" rtl="0">
              <a:lnSpc>
                <a:spcPct val="100000"/>
              </a:lnSpc>
              <a:spcBef>
                <a:spcPts val="0"/>
              </a:spcBef>
              <a:spcAft>
                <a:spcPts val="0"/>
              </a:spcAft>
              <a:buSzPts val="2400"/>
              <a:buFont typeface="Arvo"/>
              <a:buNone/>
              <a:defRPr sz="2400">
                <a:latin typeface="Arvo"/>
                <a:ea typeface="Arvo"/>
                <a:cs typeface="Arvo"/>
                <a:sym typeface="Arvo"/>
              </a:defRPr>
            </a:lvl8pPr>
            <a:lvl9pPr lvl="8"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139" name="Google Shape;139;p25"/>
          <p:cNvSpPr txBox="1">
            <a:spLocks noGrp="1"/>
          </p:cNvSpPr>
          <p:nvPr>
            <p:ph type="subTitle" idx="13"/>
          </p:nvPr>
        </p:nvSpPr>
        <p:spPr>
          <a:xfrm>
            <a:off x="761375" y="3601950"/>
            <a:ext cx="23751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rtl="0">
              <a:lnSpc>
                <a:spcPct val="100000"/>
              </a:lnSpc>
              <a:spcBef>
                <a:spcPts val="0"/>
              </a:spcBef>
              <a:spcAft>
                <a:spcPts val="0"/>
              </a:spcAft>
              <a:buSzPts val="2400"/>
              <a:buFont typeface="Arvo"/>
              <a:buNone/>
              <a:defRPr sz="2400">
                <a:latin typeface="Arvo"/>
                <a:ea typeface="Arvo"/>
                <a:cs typeface="Arvo"/>
                <a:sym typeface="Arvo"/>
              </a:defRPr>
            </a:lvl2pPr>
            <a:lvl3pPr lvl="2" rtl="0">
              <a:lnSpc>
                <a:spcPct val="100000"/>
              </a:lnSpc>
              <a:spcBef>
                <a:spcPts val="0"/>
              </a:spcBef>
              <a:spcAft>
                <a:spcPts val="0"/>
              </a:spcAft>
              <a:buSzPts val="2400"/>
              <a:buFont typeface="Arvo"/>
              <a:buNone/>
              <a:defRPr sz="2400">
                <a:latin typeface="Arvo"/>
                <a:ea typeface="Arvo"/>
                <a:cs typeface="Arvo"/>
                <a:sym typeface="Arvo"/>
              </a:defRPr>
            </a:lvl3pPr>
            <a:lvl4pPr lvl="3" rtl="0">
              <a:lnSpc>
                <a:spcPct val="100000"/>
              </a:lnSpc>
              <a:spcBef>
                <a:spcPts val="0"/>
              </a:spcBef>
              <a:spcAft>
                <a:spcPts val="0"/>
              </a:spcAft>
              <a:buSzPts val="2400"/>
              <a:buFont typeface="Arvo"/>
              <a:buNone/>
              <a:defRPr sz="2400">
                <a:latin typeface="Arvo"/>
                <a:ea typeface="Arvo"/>
                <a:cs typeface="Arvo"/>
                <a:sym typeface="Arvo"/>
              </a:defRPr>
            </a:lvl4pPr>
            <a:lvl5pPr lvl="4" rtl="0">
              <a:lnSpc>
                <a:spcPct val="100000"/>
              </a:lnSpc>
              <a:spcBef>
                <a:spcPts val="0"/>
              </a:spcBef>
              <a:spcAft>
                <a:spcPts val="0"/>
              </a:spcAft>
              <a:buSzPts val="2400"/>
              <a:buFont typeface="Arvo"/>
              <a:buNone/>
              <a:defRPr sz="2400">
                <a:latin typeface="Arvo"/>
                <a:ea typeface="Arvo"/>
                <a:cs typeface="Arvo"/>
                <a:sym typeface="Arvo"/>
              </a:defRPr>
            </a:lvl5pPr>
            <a:lvl6pPr lvl="5" rtl="0">
              <a:lnSpc>
                <a:spcPct val="100000"/>
              </a:lnSpc>
              <a:spcBef>
                <a:spcPts val="0"/>
              </a:spcBef>
              <a:spcAft>
                <a:spcPts val="0"/>
              </a:spcAft>
              <a:buSzPts val="2400"/>
              <a:buFont typeface="Arvo"/>
              <a:buNone/>
              <a:defRPr sz="2400">
                <a:latin typeface="Arvo"/>
                <a:ea typeface="Arvo"/>
                <a:cs typeface="Arvo"/>
                <a:sym typeface="Arvo"/>
              </a:defRPr>
            </a:lvl6pPr>
            <a:lvl7pPr lvl="6" rtl="0">
              <a:lnSpc>
                <a:spcPct val="100000"/>
              </a:lnSpc>
              <a:spcBef>
                <a:spcPts val="0"/>
              </a:spcBef>
              <a:spcAft>
                <a:spcPts val="0"/>
              </a:spcAft>
              <a:buSzPts val="2400"/>
              <a:buFont typeface="Arvo"/>
              <a:buNone/>
              <a:defRPr sz="2400">
                <a:latin typeface="Arvo"/>
                <a:ea typeface="Arvo"/>
                <a:cs typeface="Arvo"/>
                <a:sym typeface="Arvo"/>
              </a:defRPr>
            </a:lvl7pPr>
            <a:lvl8pPr lvl="7" rtl="0">
              <a:lnSpc>
                <a:spcPct val="100000"/>
              </a:lnSpc>
              <a:spcBef>
                <a:spcPts val="0"/>
              </a:spcBef>
              <a:spcAft>
                <a:spcPts val="0"/>
              </a:spcAft>
              <a:buSzPts val="2400"/>
              <a:buFont typeface="Arvo"/>
              <a:buNone/>
              <a:defRPr sz="2400">
                <a:latin typeface="Arvo"/>
                <a:ea typeface="Arvo"/>
                <a:cs typeface="Arvo"/>
                <a:sym typeface="Arvo"/>
              </a:defRPr>
            </a:lvl8pPr>
            <a:lvl9pPr lvl="8"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140" name="Google Shape;140;p25"/>
          <p:cNvSpPr txBox="1">
            <a:spLocks noGrp="1"/>
          </p:cNvSpPr>
          <p:nvPr>
            <p:ph type="subTitle" idx="14"/>
          </p:nvPr>
        </p:nvSpPr>
        <p:spPr>
          <a:xfrm>
            <a:off x="3384450" y="3601950"/>
            <a:ext cx="23751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rtl="0">
              <a:lnSpc>
                <a:spcPct val="100000"/>
              </a:lnSpc>
              <a:spcBef>
                <a:spcPts val="0"/>
              </a:spcBef>
              <a:spcAft>
                <a:spcPts val="0"/>
              </a:spcAft>
              <a:buSzPts val="2400"/>
              <a:buFont typeface="Arvo"/>
              <a:buNone/>
              <a:defRPr sz="2400">
                <a:latin typeface="Arvo"/>
                <a:ea typeface="Arvo"/>
                <a:cs typeface="Arvo"/>
                <a:sym typeface="Arvo"/>
              </a:defRPr>
            </a:lvl2pPr>
            <a:lvl3pPr lvl="2" rtl="0">
              <a:lnSpc>
                <a:spcPct val="100000"/>
              </a:lnSpc>
              <a:spcBef>
                <a:spcPts val="0"/>
              </a:spcBef>
              <a:spcAft>
                <a:spcPts val="0"/>
              </a:spcAft>
              <a:buSzPts val="2400"/>
              <a:buFont typeface="Arvo"/>
              <a:buNone/>
              <a:defRPr sz="2400">
                <a:latin typeface="Arvo"/>
                <a:ea typeface="Arvo"/>
                <a:cs typeface="Arvo"/>
                <a:sym typeface="Arvo"/>
              </a:defRPr>
            </a:lvl3pPr>
            <a:lvl4pPr lvl="3" rtl="0">
              <a:lnSpc>
                <a:spcPct val="100000"/>
              </a:lnSpc>
              <a:spcBef>
                <a:spcPts val="0"/>
              </a:spcBef>
              <a:spcAft>
                <a:spcPts val="0"/>
              </a:spcAft>
              <a:buSzPts val="2400"/>
              <a:buFont typeface="Arvo"/>
              <a:buNone/>
              <a:defRPr sz="2400">
                <a:latin typeface="Arvo"/>
                <a:ea typeface="Arvo"/>
                <a:cs typeface="Arvo"/>
                <a:sym typeface="Arvo"/>
              </a:defRPr>
            </a:lvl4pPr>
            <a:lvl5pPr lvl="4" rtl="0">
              <a:lnSpc>
                <a:spcPct val="100000"/>
              </a:lnSpc>
              <a:spcBef>
                <a:spcPts val="0"/>
              </a:spcBef>
              <a:spcAft>
                <a:spcPts val="0"/>
              </a:spcAft>
              <a:buSzPts val="2400"/>
              <a:buFont typeface="Arvo"/>
              <a:buNone/>
              <a:defRPr sz="2400">
                <a:latin typeface="Arvo"/>
                <a:ea typeface="Arvo"/>
                <a:cs typeface="Arvo"/>
                <a:sym typeface="Arvo"/>
              </a:defRPr>
            </a:lvl5pPr>
            <a:lvl6pPr lvl="5" rtl="0">
              <a:lnSpc>
                <a:spcPct val="100000"/>
              </a:lnSpc>
              <a:spcBef>
                <a:spcPts val="0"/>
              </a:spcBef>
              <a:spcAft>
                <a:spcPts val="0"/>
              </a:spcAft>
              <a:buSzPts val="2400"/>
              <a:buFont typeface="Arvo"/>
              <a:buNone/>
              <a:defRPr sz="2400">
                <a:latin typeface="Arvo"/>
                <a:ea typeface="Arvo"/>
                <a:cs typeface="Arvo"/>
                <a:sym typeface="Arvo"/>
              </a:defRPr>
            </a:lvl6pPr>
            <a:lvl7pPr lvl="6" rtl="0">
              <a:lnSpc>
                <a:spcPct val="100000"/>
              </a:lnSpc>
              <a:spcBef>
                <a:spcPts val="0"/>
              </a:spcBef>
              <a:spcAft>
                <a:spcPts val="0"/>
              </a:spcAft>
              <a:buSzPts val="2400"/>
              <a:buFont typeface="Arvo"/>
              <a:buNone/>
              <a:defRPr sz="2400">
                <a:latin typeface="Arvo"/>
                <a:ea typeface="Arvo"/>
                <a:cs typeface="Arvo"/>
                <a:sym typeface="Arvo"/>
              </a:defRPr>
            </a:lvl7pPr>
            <a:lvl8pPr lvl="7" rtl="0">
              <a:lnSpc>
                <a:spcPct val="100000"/>
              </a:lnSpc>
              <a:spcBef>
                <a:spcPts val="0"/>
              </a:spcBef>
              <a:spcAft>
                <a:spcPts val="0"/>
              </a:spcAft>
              <a:buSzPts val="2400"/>
              <a:buFont typeface="Arvo"/>
              <a:buNone/>
              <a:defRPr sz="2400">
                <a:latin typeface="Arvo"/>
                <a:ea typeface="Arvo"/>
                <a:cs typeface="Arvo"/>
                <a:sym typeface="Arvo"/>
              </a:defRPr>
            </a:lvl8pPr>
            <a:lvl9pPr lvl="8"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141" name="Google Shape;141;p25"/>
          <p:cNvSpPr txBox="1">
            <a:spLocks noGrp="1"/>
          </p:cNvSpPr>
          <p:nvPr>
            <p:ph type="subTitle" idx="15"/>
          </p:nvPr>
        </p:nvSpPr>
        <p:spPr>
          <a:xfrm>
            <a:off x="6007525" y="3601950"/>
            <a:ext cx="23751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rtl="0">
              <a:lnSpc>
                <a:spcPct val="100000"/>
              </a:lnSpc>
              <a:spcBef>
                <a:spcPts val="0"/>
              </a:spcBef>
              <a:spcAft>
                <a:spcPts val="0"/>
              </a:spcAft>
              <a:buSzPts val="2400"/>
              <a:buFont typeface="Arvo"/>
              <a:buNone/>
              <a:defRPr sz="2400">
                <a:latin typeface="Arvo"/>
                <a:ea typeface="Arvo"/>
                <a:cs typeface="Arvo"/>
                <a:sym typeface="Arvo"/>
              </a:defRPr>
            </a:lvl2pPr>
            <a:lvl3pPr lvl="2" rtl="0">
              <a:lnSpc>
                <a:spcPct val="100000"/>
              </a:lnSpc>
              <a:spcBef>
                <a:spcPts val="0"/>
              </a:spcBef>
              <a:spcAft>
                <a:spcPts val="0"/>
              </a:spcAft>
              <a:buSzPts val="2400"/>
              <a:buFont typeface="Arvo"/>
              <a:buNone/>
              <a:defRPr sz="2400">
                <a:latin typeface="Arvo"/>
                <a:ea typeface="Arvo"/>
                <a:cs typeface="Arvo"/>
                <a:sym typeface="Arvo"/>
              </a:defRPr>
            </a:lvl3pPr>
            <a:lvl4pPr lvl="3" rtl="0">
              <a:lnSpc>
                <a:spcPct val="100000"/>
              </a:lnSpc>
              <a:spcBef>
                <a:spcPts val="0"/>
              </a:spcBef>
              <a:spcAft>
                <a:spcPts val="0"/>
              </a:spcAft>
              <a:buSzPts val="2400"/>
              <a:buFont typeface="Arvo"/>
              <a:buNone/>
              <a:defRPr sz="2400">
                <a:latin typeface="Arvo"/>
                <a:ea typeface="Arvo"/>
                <a:cs typeface="Arvo"/>
                <a:sym typeface="Arvo"/>
              </a:defRPr>
            </a:lvl4pPr>
            <a:lvl5pPr lvl="4" rtl="0">
              <a:lnSpc>
                <a:spcPct val="100000"/>
              </a:lnSpc>
              <a:spcBef>
                <a:spcPts val="0"/>
              </a:spcBef>
              <a:spcAft>
                <a:spcPts val="0"/>
              </a:spcAft>
              <a:buSzPts val="2400"/>
              <a:buFont typeface="Arvo"/>
              <a:buNone/>
              <a:defRPr sz="2400">
                <a:latin typeface="Arvo"/>
                <a:ea typeface="Arvo"/>
                <a:cs typeface="Arvo"/>
                <a:sym typeface="Arvo"/>
              </a:defRPr>
            </a:lvl5pPr>
            <a:lvl6pPr lvl="5" rtl="0">
              <a:lnSpc>
                <a:spcPct val="100000"/>
              </a:lnSpc>
              <a:spcBef>
                <a:spcPts val="0"/>
              </a:spcBef>
              <a:spcAft>
                <a:spcPts val="0"/>
              </a:spcAft>
              <a:buSzPts val="2400"/>
              <a:buFont typeface="Arvo"/>
              <a:buNone/>
              <a:defRPr sz="2400">
                <a:latin typeface="Arvo"/>
                <a:ea typeface="Arvo"/>
                <a:cs typeface="Arvo"/>
                <a:sym typeface="Arvo"/>
              </a:defRPr>
            </a:lvl6pPr>
            <a:lvl7pPr lvl="6" rtl="0">
              <a:lnSpc>
                <a:spcPct val="100000"/>
              </a:lnSpc>
              <a:spcBef>
                <a:spcPts val="0"/>
              </a:spcBef>
              <a:spcAft>
                <a:spcPts val="0"/>
              </a:spcAft>
              <a:buSzPts val="2400"/>
              <a:buFont typeface="Arvo"/>
              <a:buNone/>
              <a:defRPr sz="2400">
                <a:latin typeface="Arvo"/>
                <a:ea typeface="Arvo"/>
                <a:cs typeface="Arvo"/>
                <a:sym typeface="Arvo"/>
              </a:defRPr>
            </a:lvl7pPr>
            <a:lvl8pPr lvl="7" rtl="0">
              <a:lnSpc>
                <a:spcPct val="100000"/>
              </a:lnSpc>
              <a:spcBef>
                <a:spcPts val="0"/>
              </a:spcBef>
              <a:spcAft>
                <a:spcPts val="0"/>
              </a:spcAft>
              <a:buSzPts val="2400"/>
              <a:buFont typeface="Arvo"/>
              <a:buNone/>
              <a:defRPr sz="2400">
                <a:latin typeface="Arvo"/>
                <a:ea typeface="Arvo"/>
                <a:cs typeface="Arvo"/>
                <a:sym typeface="Arvo"/>
              </a:defRPr>
            </a:lvl8pPr>
            <a:lvl9pPr lvl="8"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grpSp>
        <p:nvGrpSpPr>
          <p:cNvPr id="142" name="Google Shape;142;p25"/>
          <p:cNvGrpSpPr/>
          <p:nvPr/>
        </p:nvGrpSpPr>
        <p:grpSpPr>
          <a:xfrm>
            <a:off x="86500" y="-1434937"/>
            <a:ext cx="9410948" cy="6968519"/>
            <a:chOff x="86500" y="-1434937"/>
            <a:chExt cx="9410948" cy="6968519"/>
          </a:xfrm>
        </p:grpSpPr>
        <p:pic>
          <p:nvPicPr>
            <p:cNvPr id="143" name="Google Shape;143;p25"/>
            <p:cNvPicPr preferRelativeResize="0"/>
            <p:nvPr/>
          </p:nvPicPr>
          <p:blipFill>
            <a:blip r:embed="rId2">
              <a:alphaModFix/>
            </a:blip>
            <a:stretch>
              <a:fillRect/>
            </a:stretch>
          </p:blipFill>
          <p:spPr>
            <a:xfrm>
              <a:off x="306675" y="-1434937"/>
              <a:ext cx="1879951" cy="1879951"/>
            </a:xfrm>
            <a:prstGeom prst="rect">
              <a:avLst/>
            </a:prstGeom>
            <a:noFill/>
            <a:ln>
              <a:noFill/>
            </a:ln>
          </p:spPr>
        </p:pic>
        <p:pic>
          <p:nvPicPr>
            <p:cNvPr id="144" name="Google Shape;144;p25"/>
            <p:cNvPicPr preferRelativeResize="0"/>
            <p:nvPr/>
          </p:nvPicPr>
          <p:blipFill>
            <a:blip r:embed="rId2">
              <a:alphaModFix/>
            </a:blip>
            <a:stretch>
              <a:fillRect/>
            </a:stretch>
          </p:blipFill>
          <p:spPr>
            <a:xfrm>
              <a:off x="86500" y="891700"/>
              <a:ext cx="543324" cy="543324"/>
            </a:xfrm>
            <a:prstGeom prst="rect">
              <a:avLst/>
            </a:prstGeom>
            <a:noFill/>
            <a:ln>
              <a:noFill/>
            </a:ln>
          </p:spPr>
        </p:pic>
        <p:pic>
          <p:nvPicPr>
            <p:cNvPr id="145" name="Google Shape;145;p25"/>
            <p:cNvPicPr preferRelativeResize="0"/>
            <p:nvPr/>
          </p:nvPicPr>
          <p:blipFill>
            <a:blip r:embed="rId2">
              <a:alphaModFix/>
            </a:blip>
            <a:stretch>
              <a:fillRect/>
            </a:stretch>
          </p:blipFill>
          <p:spPr>
            <a:xfrm>
              <a:off x="7038201" y="4627879"/>
              <a:ext cx="905702" cy="905702"/>
            </a:xfrm>
            <a:prstGeom prst="rect">
              <a:avLst/>
            </a:prstGeom>
            <a:noFill/>
            <a:ln>
              <a:noFill/>
            </a:ln>
          </p:spPr>
        </p:pic>
        <p:pic>
          <p:nvPicPr>
            <p:cNvPr id="146" name="Google Shape;146;p25"/>
            <p:cNvPicPr preferRelativeResize="0"/>
            <p:nvPr/>
          </p:nvPicPr>
          <p:blipFill>
            <a:blip r:embed="rId2">
              <a:alphaModFix/>
            </a:blip>
            <a:stretch>
              <a:fillRect/>
            </a:stretch>
          </p:blipFill>
          <p:spPr>
            <a:xfrm>
              <a:off x="8382625" y="3514300"/>
              <a:ext cx="1114824" cy="1114824"/>
            </a:xfrm>
            <a:prstGeom prst="rect">
              <a:avLst/>
            </a:prstGeom>
            <a:noFill/>
            <a:ln>
              <a:noFill/>
            </a:ln>
          </p:spPr>
        </p:pic>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
  <p:cSld name="CUSTOM_9">
    <p:spTree>
      <p:nvGrpSpPr>
        <p:cNvPr id="1" name="Shape 147"/>
        <p:cNvGrpSpPr/>
        <p:nvPr/>
      </p:nvGrpSpPr>
      <p:grpSpPr>
        <a:xfrm>
          <a:off x="0" y="0"/>
          <a:ext cx="0" cy="0"/>
          <a:chOff x="0" y="0"/>
          <a:chExt cx="0" cy="0"/>
        </a:xfrm>
      </p:grpSpPr>
      <p:sp>
        <p:nvSpPr>
          <p:cNvPr id="148" name="Google Shape;148;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9" name="Google Shape;149;p26"/>
          <p:cNvGrpSpPr/>
          <p:nvPr/>
        </p:nvGrpSpPr>
        <p:grpSpPr>
          <a:xfrm rot="10800000" flipH="1">
            <a:off x="-686074" y="-423150"/>
            <a:ext cx="10120385" cy="5001274"/>
            <a:chOff x="-686074" y="-423156"/>
            <a:chExt cx="10120385" cy="5001274"/>
          </a:xfrm>
        </p:grpSpPr>
        <p:pic>
          <p:nvPicPr>
            <p:cNvPr id="150" name="Google Shape;150;p26"/>
            <p:cNvPicPr preferRelativeResize="0"/>
            <p:nvPr/>
          </p:nvPicPr>
          <p:blipFill>
            <a:blip r:embed="rId2">
              <a:alphaModFix/>
            </a:blip>
            <a:stretch>
              <a:fillRect/>
            </a:stretch>
          </p:blipFill>
          <p:spPr>
            <a:xfrm>
              <a:off x="8428901" y="3572719"/>
              <a:ext cx="1005399" cy="1005399"/>
            </a:xfrm>
            <a:prstGeom prst="rect">
              <a:avLst/>
            </a:prstGeom>
            <a:noFill/>
            <a:ln>
              <a:noFill/>
            </a:ln>
          </p:spPr>
        </p:pic>
        <p:pic>
          <p:nvPicPr>
            <p:cNvPr id="151" name="Google Shape;151;p26"/>
            <p:cNvPicPr preferRelativeResize="0"/>
            <p:nvPr/>
          </p:nvPicPr>
          <p:blipFill>
            <a:blip r:embed="rId2">
              <a:alphaModFix/>
            </a:blip>
            <a:stretch>
              <a:fillRect/>
            </a:stretch>
          </p:blipFill>
          <p:spPr>
            <a:xfrm>
              <a:off x="-686074" y="-423156"/>
              <a:ext cx="1311201" cy="1311201"/>
            </a:xfrm>
            <a:prstGeom prst="rect">
              <a:avLst/>
            </a:prstGeom>
            <a:noFill/>
            <a:ln>
              <a:noFill/>
            </a:ln>
          </p:spPr>
        </p:pic>
        <p:pic>
          <p:nvPicPr>
            <p:cNvPr id="152" name="Google Shape;152;p26"/>
            <p:cNvPicPr preferRelativeResize="0"/>
            <p:nvPr/>
          </p:nvPicPr>
          <p:blipFill>
            <a:blip r:embed="rId2">
              <a:alphaModFix/>
            </a:blip>
            <a:stretch>
              <a:fillRect/>
            </a:stretch>
          </p:blipFill>
          <p:spPr>
            <a:xfrm>
              <a:off x="8890987" y="2345200"/>
              <a:ext cx="543324" cy="543324"/>
            </a:xfrm>
            <a:prstGeom prst="rect">
              <a:avLst/>
            </a:prstGeom>
            <a:noFill/>
            <a:ln>
              <a:noFill/>
            </a:ln>
          </p:spPr>
        </p:pic>
      </p:grpSp>
      <p:cxnSp>
        <p:nvCxnSpPr>
          <p:cNvPr id="153" name="Google Shape;153;p26"/>
          <p:cNvCxnSpPr/>
          <p:nvPr/>
        </p:nvCxnSpPr>
        <p:spPr>
          <a:xfrm>
            <a:off x="-109200" y="4719600"/>
            <a:ext cx="9343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154"/>
        <p:cNvGrpSpPr/>
        <p:nvPr/>
      </p:nvGrpSpPr>
      <p:grpSpPr>
        <a:xfrm>
          <a:off x="0" y="0"/>
          <a:ext cx="0" cy="0"/>
          <a:chOff x="0" y="0"/>
          <a:chExt cx="0" cy="0"/>
        </a:xfrm>
      </p:grpSpPr>
      <p:sp>
        <p:nvSpPr>
          <p:cNvPr id="155" name="Google Shape;155;p27"/>
          <p:cNvSpPr txBox="1">
            <a:spLocks noGrp="1"/>
          </p:cNvSpPr>
          <p:nvPr>
            <p:ph type="title" hasCustomPrompt="1"/>
          </p:nvPr>
        </p:nvSpPr>
        <p:spPr>
          <a:xfrm>
            <a:off x="798388" y="267217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800">
                <a:solidFill>
                  <a:schemeClr val="dk2"/>
                </a:solidFill>
              </a:defRPr>
            </a:lvl1pPr>
            <a:lvl2pPr lvl="1" algn="ctr" rtl="0">
              <a:spcBef>
                <a:spcPts val="0"/>
              </a:spcBef>
              <a:spcAft>
                <a:spcPts val="0"/>
              </a:spcAft>
              <a:buClr>
                <a:schemeClr val="lt1"/>
              </a:buClr>
              <a:buSzPts val="6000"/>
              <a:buNone/>
              <a:defRPr sz="6000" b="1">
                <a:solidFill>
                  <a:schemeClr val="lt1"/>
                </a:solidFill>
              </a:defRPr>
            </a:lvl2pPr>
            <a:lvl3pPr lvl="2" algn="ctr" rtl="0">
              <a:spcBef>
                <a:spcPts val="0"/>
              </a:spcBef>
              <a:spcAft>
                <a:spcPts val="0"/>
              </a:spcAft>
              <a:buClr>
                <a:schemeClr val="lt1"/>
              </a:buClr>
              <a:buSzPts val="6000"/>
              <a:buNone/>
              <a:defRPr sz="6000" b="1">
                <a:solidFill>
                  <a:schemeClr val="lt1"/>
                </a:solidFill>
              </a:defRPr>
            </a:lvl3pPr>
            <a:lvl4pPr lvl="3" algn="ctr" rtl="0">
              <a:spcBef>
                <a:spcPts val="0"/>
              </a:spcBef>
              <a:spcAft>
                <a:spcPts val="0"/>
              </a:spcAft>
              <a:buClr>
                <a:schemeClr val="lt1"/>
              </a:buClr>
              <a:buSzPts val="6000"/>
              <a:buNone/>
              <a:defRPr sz="6000" b="1">
                <a:solidFill>
                  <a:schemeClr val="lt1"/>
                </a:solidFill>
              </a:defRPr>
            </a:lvl4pPr>
            <a:lvl5pPr lvl="4" algn="ctr" rtl="0">
              <a:spcBef>
                <a:spcPts val="0"/>
              </a:spcBef>
              <a:spcAft>
                <a:spcPts val="0"/>
              </a:spcAft>
              <a:buClr>
                <a:schemeClr val="lt1"/>
              </a:buClr>
              <a:buSzPts val="6000"/>
              <a:buNone/>
              <a:defRPr sz="6000" b="1">
                <a:solidFill>
                  <a:schemeClr val="lt1"/>
                </a:solidFill>
              </a:defRPr>
            </a:lvl5pPr>
            <a:lvl6pPr lvl="5" algn="ctr" rtl="0">
              <a:spcBef>
                <a:spcPts val="0"/>
              </a:spcBef>
              <a:spcAft>
                <a:spcPts val="0"/>
              </a:spcAft>
              <a:buClr>
                <a:schemeClr val="lt1"/>
              </a:buClr>
              <a:buSzPts val="6000"/>
              <a:buNone/>
              <a:defRPr sz="6000" b="1">
                <a:solidFill>
                  <a:schemeClr val="lt1"/>
                </a:solidFill>
              </a:defRPr>
            </a:lvl6pPr>
            <a:lvl7pPr lvl="6" algn="ctr" rtl="0">
              <a:spcBef>
                <a:spcPts val="0"/>
              </a:spcBef>
              <a:spcAft>
                <a:spcPts val="0"/>
              </a:spcAft>
              <a:buClr>
                <a:schemeClr val="lt1"/>
              </a:buClr>
              <a:buSzPts val="6000"/>
              <a:buNone/>
              <a:defRPr sz="6000" b="1">
                <a:solidFill>
                  <a:schemeClr val="lt1"/>
                </a:solidFill>
              </a:defRPr>
            </a:lvl7pPr>
            <a:lvl8pPr lvl="7" algn="ctr" rtl="0">
              <a:spcBef>
                <a:spcPts val="0"/>
              </a:spcBef>
              <a:spcAft>
                <a:spcPts val="0"/>
              </a:spcAft>
              <a:buClr>
                <a:schemeClr val="lt1"/>
              </a:buClr>
              <a:buSzPts val="6000"/>
              <a:buNone/>
              <a:defRPr sz="6000" b="1">
                <a:solidFill>
                  <a:schemeClr val="lt1"/>
                </a:solidFill>
              </a:defRPr>
            </a:lvl8pPr>
            <a:lvl9pPr lvl="8" algn="ctr" rtl="0">
              <a:spcBef>
                <a:spcPts val="0"/>
              </a:spcBef>
              <a:spcAft>
                <a:spcPts val="0"/>
              </a:spcAft>
              <a:buClr>
                <a:schemeClr val="lt1"/>
              </a:buClr>
              <a:buSzPts val="6000"/>
              <a:buNone/>
              <a:defRPr sz="6000" b="1">
                <a:solidFill>
                  <a:schemeClr val="lt1"/>
                </a:solidFill>
              </a:defRPr>
            </a:lvl9pPr>
          </a:lstStyle>
          <a:p>
            <a:r>
              <a:t>xx%</a:t>
            </a:r>
          </a:p>
        </p:txBody>
      </p:sp>
      <p:sp>
        <p:nvSpPr>
          <p:cNvPr id="156" name="Google Shape;156;p27"/>
          <p:cNvSpPr txBox="1">
            <a:spLocks noGrp="1"/>
          </p:cNvSpPr>
          <p:nvPr>
            <p:ph type="subTitle" idx="1"/>
          </p:nvPr>
        </p:nvSpPr>
        <p:spPr>
          <a:xfrm>
            <a:off x="798388" y="3583497"/>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6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157" name="Google Shape;157;p27"/>
          <p:cNvSpPr txBox="1">
            <a:spLocks noGrp="1"/>
          </p:cNvSpPr>
          <p:nvPr>
            <p:ph type="title" idx="2" hasCustomPrompt="1"/>
          </p:nvPr>
        </p:nvSpPr>
        <p:spPr>
          <a:xfrm>
            <a:off x="2825700" y="961189"/>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800">
                <a:solidFill>
                  <a:schemeClr val="dk2"/>
                </a:solidFill>
              </a:defRPr>
            </a:lvl1pPr>
            <a:lvl2pPr lvl="1" algn="ctr" rtl="0">
              <a:spcBef>
                <a:spcPts val="0"/>
              </a:spcBef>
              <a:spcAft>
                <a:spcPts val="0"/>
              </a:spcAft>
              <a:buClr>
                <a:schemeClr val="lt1"/>
              </a:buClr>
              <a:buSzPts val="6000"/>
              <a:buNone/>
              <a:defRPr sz="6000" b="1">
                <a:solidFill>
                  <a:schemeClr val="lt1"/>
                </a:solidFill>
              </a:defRPr>
            </a:lvl2pPr>
            <a:lvl3pPr lvl="2" algn="ctr" rtl="0">
              <a:spcBef>
                <a:spcPts val="0"/>
              </a:spcBef>
              <a:spcAft>
                <a:spcPts val="0"/>
              </a:spcAft>
              <a:buClr>
                <a:schemeClr val="lt1"/>
              </a:buClr>
              <a:buSzPts val="6000"/>
              <a:buNone/>
              <a:defRPr sz="6000" b="1">
                <a:solidFill>
                  <a:schemeClr val="lt1"/>
                </a:solidFill>
              </a:defRPr>
            </a:lvl3pPr>
            <a:lvl4pPr lvl="3" algn="ctr" rtl="0">
              <a:spcBef>
                <a:spcPts val="0"/>
              </a:spcBef>
              <a:spcAft>
                <a:spcPts val="0"/>
              </a:spcAft>
              <a:buClr>
                <a:schemeClr val="lt1"/>
              </a:buClr>
              <a:buSzPts val="6000"/>
              <a:buNone/>
              <a:defRPr sz="6000" b="1">
                <a:solidFill>
                  <a:schemeClr val="lt1"/>
                </a:solidFill>
              </a:defRPr>
            </a:lvl4pPr>
            <a:lvl5pPr lvl="4" algn="ctr" rtl="0">
              <a:spcBef>
                <a:spcPts val="0"/>
              </a:spcBef>
              <a:spcAft>
                <a:spcPts val="0"/>
              </a:spcAft>
              <a:buClr>
                <a:schemeClr val="lt1"/>
              </a:buClr>
              <a:buSzPts val="6000"/>
              <a:buNone/>
              <a:defRPr sz="6000" b="1">
                <a:solidFill>
                  <a:schemeClr val="lt1"/>
                </a:solidFill>
              </a:defRPr>
            </a:lvl5pPr>
            <a:lvl6pPr lvl="5" algn="ctr" rtl="0">
              <a:spcBef>
                <a:spcPts val="0"/>
              </a:spcBef>
              <a:spcAft>
                <a:spcPts val="0"/>
              </a:spcAft>
              <a:buClr>
                <a:schemeClr val="lt1"/>
              </a:buClr>
              <a:buSzPts val="6000"/>
              <a:buNone/>
              <a:defRPr sz="6000" b="1">
                <a:solidFill>
                  <a:schemeClr val="lt1"/>
                </a:solidFill>
              </a:defRPr>
            </a:lvl6pPr>
            <a:lvl7pPr lvl="6" algn="ctr" rtl="0">
              <a:spcBef>
                <a:spcPts val="0"/>
              </a:spcBef>
              <a:spcAft>
                <a:spcPts val="0"/>
              </a:spcAft>
              <a:buClr>
                <a:schemeClr val="lt1"/>
              </a:buClr>
              <a:buSzPts val="6000"/>
              <a:buNone/>
              <a:defRPr sz="6000" b="1">
                <a:solidFill>
                  <a:schemeClr val="lt1"/>
                </a:solidFill>
              </a:defRPr>
            </a:lvl7pPr>
            <a:lvl8pPr lvl="7" algn="ctr" rtl="0">
              <a:spcBef>
                <a:spcPts val="0"/>
              </a:spcBef>
              <a:spcAft>
                <a:spcPts val="0"/>
              </a:spcAft>
              <a:buClr>
                <a:schemeClr val="lt1"/>
              </a:buClr>
              <a:buSzPts val="6000"/>
              <a:buNone/>
              <a:defRPr sz="6000" b="1">
                <a:solidFill>
                  <a:schemeClr val="lt1"/>
                </a:solidFill>
              </a:defRPr>
            </a:lvl8pPr>
            <a:lvl9pPr lvl="8" algn="ctr" rtl="0">
              <a:spcBef>
                <a:spcPts val="0"/>
              </a:spcBef>
              <a:spcAft>
                <a:spcPts val="0"/>
              </a:spcAft>
              <a:buClr>
                <a:schemeClr val="lt1"/>
              </a:buClr>
              <a:buSzPts val="6000"/>
              <a:buNone/>
              <a:defRPr sz="6000" b="1">
                <a:solidFill>
                  <a:schemeClr val="lt1"/>
                </a:solidFill>
              </a:defRPr>
            </a:lvl9pPr>
          </a:lstStyle>
          <a:p>
            <a:r>
              <a:t>xx%</a:t>
            </a:r>
          </a:p>
        </p:txBody>
      </p:sp>
      <p:sp>
        <p:nvSpPr>
          <p:cNvPr id="158" name="Google Shape;158;p27"/>
          <p:cNvSpPr txBox="1">
            <a:spLocks noGrp="1"/>
          </p:cNvSpPr>
          <p:nvPr>
            <p:ph type="subTitle" idx="3"/>
          </p:nvPr>
        </p:nvSpPr>
        <p:spPr>
          <a:xfrm>
            <a:off x="2825700" y="1872501"/>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6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159" name="Google Shape;159;p27"/>
          <p:cNvSpPr txBox="1">
            <a:spLocks noGrp="1"/>
          </p:cNvSpPr>
          <p:nvPr>
            <p:ph type="title" idx="4" hasCustomPrompt="1"/>
          </p:nvPr>
        </p:nvSpPr>
        <p:spPr>
          <a:xfrm>
            <a:off x="4853013" y="267217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800">
                <a:solidFill>
                  <a:schemeClr val="dk2"/>
                </a:solidFill>
              </a:defRPr>
            </a:lvl1pPr>
            <a:lvl2pPr lvl="1" algn="ctr" rtl="0">
              <a:spcBef>
                <a:spcPts val="0"/>
              </a:spcBef>
              <a:spcAft>
                <a:spcPts val="0"/>
              </a:spcAft>
              <a:buClr>
                <a:schemeClr val="lt1"/>
              </a:buClr>
              <a:buSzPts val="6000"/>
              <a:buNone/>
              <a:defRPr sz="6000" b="1">
                <a:solidFill>
                  <a:schemeClr val="lt1"/>
                </a:solidFill>
              </a:defRPr>
            </a:lvl2pPr>
            <a:lvl3pPr lvl="2" algn="ctr" rtl="0">
              <a:spcBef>
                <a:spcPts val="0"/>
              </a:spcBef>
              <a:spcAft>
                <a:spcPts val="0"/>
              </a:spcAft>
              <a:buClr>
                <a:schemeClr val="lt1"/>
              </a:buClr>
              <a:buSzPts val="6000"/>
              <a:buNone/>
              <a:defRPr sz="6000" b="1">
                <a:solidFill>
                  <a:schemeClr val="lt1"/>
                </a:solidFill>
              </a:defRPr>
            </a:lvl3pPr>
            <a:lvl4pPr lvl="3" algn="ctr" rtl="0">
              <a:spcBef>
                <a:spcPts val="0"/>
              </a:spcBef>
              <a:spcAft>
                <a:spcPts val="0"/>
              </a:spcAft>
              <a:buClr>
                <a:schemeClr val="lt1"/>
              </a:buClr>
              <a:buSzPts val="6000"/>
              <a:buNone/>
              <a:defRPr sz="6000" b="1">
                <a:solidFill>
                  <a:schemeClr val="lt1"/>
                </a:solidFill>
              </a:defRPr>
            </a:lvl4pPr>
            <a:lvl5pPr lvl="4" algn="ctr" rtl="0">
              <a:spcBef>
                <a:spcPts val="0"/>
              </a:spcBef>
              <a:spcAft>
                <a:spcPts val="0"/>
              </a:spcAft>
              <a:buClr>
                <a:schemeClr val="lt1"/>
              </a:buClr>
              <a:buSzPts val="6000"/>
              <a:buNone/>
              <a:defRPr sz="6000" b="1">
                <a:solidFill>
                  <a:schemeClr val="lt1"/>
                </a:solidFill>
              </a:defRPr>
            </a:lvl5pPr>
            <a:lvl6pPr lvl="5" algn="ctr" rtl="0">
              <a:spcBef>
                <a:spcPts val="0"/>
              </a:spcBef>
              <a:spcAft>
                <a:spcPts val="0"/>
              </a:spcAft>
              <a:buClr>
                <a:schemeClr val="lt1"/>
              </a:buClr>
              <a:buSzPts val="6000"/>
              <a:buNone/>
              <a:defRPr sz="6000" b="1">
                <a:solidFill>
                  <a:schemeClr val="lt1"/>
                </a:solidFill>
              </a:defRPr>
            </a:lvl6pPr>
            <a:lvl7pPr lvl="6" algn="ctr" rtl="0">
              <a:spcBef>
                <a:spcPts val="0"/>
              </a:spcBef>
              <a:spcAft>
                <a:spcPts val="0"/>
              </a:spcAft>
              <a:buClr>
                <a:schemeClr val="lt1"/>
              </a:buClr>
              <a:buSzPts val="6000"/>
              <a:buNone/>
              <a:defRPr sz="6000" b="1">
                <a:solidFill>
                  <a:schemeClr val="lt1"/>
                </a:solidFill>
              </a:defRPr>
            </a:lvl7pPr>
            <a:lvl8pPr lvl="7" algn="ctr" rtl="0">
              <a:spcBef>
                <a:spcPts val="0"/>
              </a:spcBef>
              <a:spcAft>
                <a:spcPts val="0"/>
              </a:spcAft>
              <a:buClr>
                <a:schemeClr val="lt1"/>
              </a:buClr>
              <a:buSzPts val="6000"/>
              <a:buNone/>
              <a:defRPr sz="6000" b="1">
                <a:solidFill>
                  <a:schemeClr val="lt1"/>
                </a:solidFill>
              </a:defRPr>
            </a:lvl8pPr>
            <a:lvl9pPr lvl="8" algn="ctr" rtl="0">
              <a:spcBef>
                <a:spcPts val="0"/>
              </a:spcBef>
              <a:spcAft>
                <a:spcPts val="0"/>
              </a:spcAft>
              <a:buClr>
                <a:schemeClr val="lt1"/>
              </a:buClr>
              <a:buSzPts val="6000"/>
              <a:buNone/>
              <a:defRPr sz="6000" b="1">
                <a:solidFill>
                  <a:schemeClr val="lt1"/>
                </a:solidFill>
              </a:defRPr>
            </a:lvl9pPr>
          </a:lstStyle>
          <a:p>
            <a:r>
              <a:t>xx%</a:t>
            </a:r>
          </a:p>
        </p:txBody>
      </p:sp>
      <p:sp>
        <p:nvSpPr>
          <p:cNvPr id="160" name="Google Shape;160;p27"/>
          <p:cNvSpPr txBox="1">
            <a:spLocks noGrp="1"/>
          </p:cNvSpPr>
          <p:nvPr>
            <p:ph type="subTitle" idx="5"/>
          </p:nvPr>
        </p:nvSpPr>
        <p:spPr>
          <a:xfrm>
            <a:off x="4853013" y="3583497"/>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6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grpSp>
        <p:nvGrpSpPr>
          <p:cNvPr id="161" name="Google Shape;161;p27"/>
          <p:cNvGrpSpPr/>
          <p:nvPr/>
        </p:nvGrpSpPr>
        <p:grpSpPr>
          <a:xfrm>
            <a:off x="-306938" y="-231775"/>
            <a:ext cx="7928674" cy="4912999"/>
            <a:chOff x="-306938" y="-231775"/>
            <a:chExt cx="7928674" cy="4912999"/>
          </a:xfrm>
        </p:grpSpPr>
        <p:pic>
          <p:nvPicPr>
            <p:cNvPr id="162" name="Google Shape;162;p27"/>
            <p:cNvPicPr preferRelativeResize="0"/>
            <p:nvPr/>
          </p:nvPicPr>
          <p:blipFill>
            <a:blip r:embed="rId2">
              <a:alphaModFix/>
            </a:blip>
            <a:stretch>
              <a:fillRect/>
            </a:stretch>
          </p:blipFill>
          <p:spPr>
            <a:xfrm>
              <a:off x="-306938" y="4137900"/>
              <a:ext cx="543324" cy="543324"/>
            </a:xfrm>
            <a:prstGeom prst="rect">
              <a:avLst/>
            </a:prstGeom>
            <a:noFill/>
            <a:ln>
              <a:noFill/>
            </a:ln>
          </p:spPr>
        </p:pic>
        <p:pic>
          <p:nvPicPr>
            <p:cNvPr id="163" name="Google Shape;163;p27"/>
            <p:cNvPicPr preferRelativeResize="0"/>
            <p:nvPr/>
          </p:nvPicPr>
          <p:blipFill>
            <a:blip r:embed="rId2">
              <a:alphaModFix/>
            </a:blip>
            <a:stretch>
              <a:fillRect/>
            </a:stretch>
          </p:blipFill>
          <p:spPr>
            <a:xfrm>
              <a:off x="7078412" y="-231775"/>
              <a:ext cx="543324" cy="543324"/>
            </a:xfrm>
            <a:prstGeom prst="rect">
              <a:avLst/>
            </a:prstGeom>
            <a:noFill/>
            <a:ln>
              <a:noFill/>
            </a:ln>
          </p:spPr>
        </p:pic>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64"/>
        <p:cNvGrpSpPr/>
        <p:nvPr/>
      </p:nvGrpSpPr>
      <p:grpSpPr>
        <a:xfrm>
          <a:off x="0" y="0"/>
          <a:ext cx="0" cy="0"/>
          <a:chOff x="0" y="0"/>
          <a:chExt cx="0" cy="0"/>
        </a:xfrm>
      </p:grpSpPr>
      <p:sp>
        <p:nvSpPr>
          <p:cNvPr id="165" name="Google Shape;165;p28"/>
          <p:cNvSpPr txBox="1">
            <a:spLocks noGrp="1"/>
          </p:cNvSpPr>
          <p:nvPr>
            <p:ph type="title"/>
          </p:nvPr>
        </p:nvSpPr>
        <p:spPr>
          <a:xfrm>
            <a:off x="720000" y="535000"/>
            <a:ext cx="2888400" cy="10455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6" name="Google Shape;166;p28"/>
          <p:cNvSpPr txBox="1">
            <a:spLocks noGrp="1"/>
          </p:cNvSpPr>
          <p:nvPr>
            <p:ph type="subTitle" idx="1"/>
          </p:nvPr>
        </p:nvSpPr>
        <p:spPr>
          <a:xfrm>
            <a:off x="720000" y="1636150"/>
            <a:ext cx="2888400" cy="8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7" name="Google Shape;167;p28"/>
          <p:cNvSpPr>
            <a:spLocks noGrp="1"/>
          </p:cNvSpPr>
          <p:nvPr>
            <p:ph type="pic" idx="2"/>
          </p:nvPr>
        </p:nvSpPr>
        <p:spPr>
          <a:xfrm>
            <a:off x="3689575" y="535000"/>
            <a:ext cx="2216700" cy="4104000"/>
          </a:xfrm>
          <a:prstGeom prst="rect">
            <a:avLst/>
          </a:prstGeom>
          <a:noFill/>
          <a:ln>
            <a:noFill/>
          </a:ln>
        </p:spPr>
      </p:sp>
      <p:sp>
        <p:nvSpPr>
          <p:cNvPr id="168" name="Google Shape;168;p28"/>
          <p:cNvSpPr>
            <a:spLocks noGrp="1"/>
          </p:cNvSpPr>
          <p:nvPr>
            <p:ph type="pic" idx="3"/>
          </p:nvPr>
        </p:nvSpPr>
        <p:spPr>
          <a:xfrm>
            <a:off x="715100" y="2701853"/>
            <a:ext cx="2809200" cy="1937100"/>
          </a:xfrm>
          <a:prstGeom prst="rect">
            <a:avLst/>
          </a:prstGeom>
          <a:noFill/>
          <a:ln>
            <a:noFill/>
          </a:ln>
        </p:spPr>
      </p:sp>
      <p:sp>
        <p:nvSpPr>
          <p:cNvPr id="169" name="Google Shape;169;p28"/>
          <p:cNvSpPr>
            <a:spLocks noGrp="1"/>
          </p:cNvSpPr>
          <p:nvPr>
            <p:ph type="pic" idx="4"/>
          </p:nvPr>
        </p:nvSpPr>
        <p:spPr>
          <a:xfrm>
            <a:off x="6065325" y="2813075"/>
            <a:ext cx="2363700" cy="1825800"/>
          </a:xfrm>
          <a:prstGeom prst="rect">
            <a:avLst/>
          </a:prstGeom>
          <a:noFill/>
          <a:ln>
            <a:noFill/>
          </a:ln>
        </p:spPr>
      </p:sp>
      <p:sp>
        <p:nvSpPr>
          <p:cNvPr id="170" name="Google Shape;170;p28"/>
          <p:cNvSpPr>
            <a:spLocks noGrp="1"/>
          </p:cNvSpPr>
          <p:nvPr>
            <p:ph type="pic" idx="5"/>
          </p:nvPr>
        </p:nvSpPr>
        <p:spPr>
          <a:xfrm>
            <a:off x="6071700" y="535000"/>
            <a:ext cx="2357100" cy="2119200"/>
          </a:xfrm>
          <a:prstGeom prst="rect">
            <a:avLst/>
          </a:prstGeom>
          <a:noFill/>
          <a:ln>
            <a:noFill/>
          </a:ln>
        </p:spPr>
      </p:sp>
      <p:grpSp>
        <p:nvGrpSpPr>
          <p:cNvPr id="171" name="Google Shape;171;p28"/>
          <p:cNvGrpSpPr/>
          <p:nvPr/>
        </p:nvGrpSpPr>
        <p:grpSpPr>
          <a:xfrm>
            <a:off x="-930420" y="-663937"/>
            <a:ext cx="11068421" cy="3579399"/>
            <a:chOff x="-930420" y="-663937"/>
            <a:chExt cx="11068421" cy="3579399"/>
          </a:xfrm>
        </p:grpSpPr>
        <p:pic>
          <p:nvPicPr>
            <p:cNvPr id="172" name="Google Shape;172;p28"/>
            <p:cNvPicPr preferRelativeResize="0"/>
            <p:nvPr/>
          </p:nvPicPr>
          <p:blipFill>
            <a:blip r:embed="rId2">
              <a:alphaModFix/>
            </a:blip>
            <a:stretch>
              <a:fillRect/>
            </a:stretch>
          </p:blipFill>
          <p:spPr>
            <a:xfrm>
              <a:off x="8258050" y="-663937"/>
              <a:ext cx="1879951" cy="1879951"/>
            </a:xfrm>
            <a:prstGeom prst="rect">
              <a:avLst/>
            </a:prstGeom>
            <a:noFill/>
            <a:ln>
              <a:noFill/>
            </a:ln>
          </p:spPr>
        </p:pic>
        <p:pic>
          <p:nvPicPr>
            <p:cNvPr id="173" name="Google Shape;173;p28"/>
            <p:cNvPicPr preferRelativeResize="0"/>
            <p:nvPr/>
          </p:nvPicPr>
          <p:blipFill>
            <a:blip r:embed="rId2">
              <a:alphaModFix/>
            </a:blip>
            <a:stretch>
              <a:fillRect/>
            </a:stretch>
          </p:blipFill>
          <p:spPr>
            <a:xfrm>
              <a:off x="-930420" y="-529250"/>
              <a:ext cx="1705764" cy="1705748"/>
            </a:xfrm>
            <a:prstGeom prst="rect">
              <a:avLst/>
            </a:prstGeom>
            <a:noFill/>
            <a:ln>
              <a:noFill/>
            </a:ln>
          </p:spPr>
        </p:pic>
        <p:pic>
          <p:nvPicPr>
            <p:cNvPr id="174" name="Google Shape;174;p28"/>
            <p:cNvPicPr preferRelativeResize="0"/>
            <p:nvPr/>
          </p:nvPicPr>
          <p:blipFill>
            <a:blip r:embed="rId2">
              <a:alphaModFix/>
            </a:blip>
            <a:stretch>
              <a:fillRect/>
            </a:stretch>
          </p:blipFill>
          <p:spPr>
            <a:xfrm>
              <a:off x="8258062" y="2372137"/>
              <a:ext cx="543324" cy="543324"/>
            </a:xfrm>
            <a:prstGeom prst="rect">
              <a:avLst/>
            </a:prstGeom>
            <a:noFill/>
            <a:ln>
              <a:noFill/>
            </a:ln>
          </p:spPr>
        </p:pic>
      </p:grpSp>
      <p:cxnSp>
        <p:nvCxnSpPr>
          <p:cNvPr id="175" name="Google Shape;175;p28"/>
          <p:cNvCxnSpPr/>
          <p:nvPr/>
        </p:nvCxnSpPr>
        <p:spPr>
          <a:xfrm>
            <a:off x="-54600" y="4709750"/>
            <a:ext cx="9253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1">
  <p:cSld name="CUSTOM_4_1_1">
    <p:spTree>
      <p:nvGrpSpPr>
        <p:cNvPr id="1" name="Shape 176"/>
        <p:cNvGrpSpPr/>
        <p:nvPr/>
      </p:nvGrpSpPr>
      <p:grpSpPr>
        <a:xfrm>
          <a:off x="0" y="0"/>
          <a:ext cx="0" cy="0"/>
          <a:chOff x="0" y="0"/>
          <a:chExt cx="0" cy="0"/>
        </a:xfrm>
      </p:grpSpPr>
      <p:sp>
        <p:nvSpPr>
          <p:cNvPr id="177" name="Google Shape;177;p29"/>
          <p:cNvSpPr txBox="1">
            <a:spLocks noGrp="1"/>
          </p:cNvSpPr>
          <p:nvPr>
            <p:ph type="title"/>
          </p:nvPr>
        </p:nvSpPr>
        <p:spPr>
          <a:xfrm>
            <a:off x="4917550" y="1098525"/>
            <a:ext cx="3459900" cy="1636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8" name="Google Shape;178;p29"/>
          <p:cNvSpPr txBox="1">
            <a:spLocks noGrp="1"/>
          </p:cNvSpPr>
          <p:nvPr>
            <p:ph type="subTitle" idx="1"/>
          </p:nvPr>
        </p:nvSpPr>
        <p:spPr>
          <a:xfrm>
            <a:off x="4917550" y="2790975"/>
            <a:ext cx="3459900" cy="96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9" name="Google Shape;179;p29"/>
          <p:cNvSpPr>
            <a:spLocks noGrp="1"/>
          </p:cNvSpPr>
          <p:nvPr>
            <p:ph type="pic" idx="2"/>
          </p:nvPr>
        </p:nvSpPr>
        <p:spPr>
          <a:xfrm>
            <a:off x="-118250" y="476475"/>
            <a:ext cx="4302900" cy="4345800"/>
          </a:xfrm>
          <a:prstGeom prst="ellipse">
            <a:avLst/>
          </a:prstGeom>
          <a:noFill/>
          <a:ln>
            <a:noFill/>
          </a:ln>
        </p:spPr>
      </p:sp>
      <p:cxnSp>
        <p:nvCxnSpPr>
          <p:cNvPr id="180" name="Google Shape;180;p29"/>
          <p:cNvCxnSpPr/>
          <p:nvPr/>
        </p:nvCxnSpPr>
        <p:spPr>
          <a:xfrm>
            <a:off x="-54600" y="4608500"/>
            <a:ext cx="9253200" cy="0"/>
          </a:xfrm>
          <a:prstGeom prst="straightConnector1">
            <a:avLst/>
          </a:prstGeom>
          <a:noFill/>
          <a:ln w="9525" cap="flat" cmpd="sng">
            <a:solidFill>
              <a:schemeClr val="dk1"/>
            </a:solidFill>
            <a:prstDash val="solid"/>
            <a:round/>
            <a:headEnd type="none" w="med" len="med"/>
            <a:tailEnd type="none" w="med" len="med"/>
          </a:ln>
        </p:spPr>
      </p:cxnSp>
      <p:grpSp>
        <p:nvGrpSpPr>
          <p:cNvPr id="181" name="Google Shape;181;p29"/>
          <p:cNvGrpSpPr/>
          <p:nvPr/>
        </p:nvGrpSpPr>
        <p:grpSpPr>
          <a:xfrm>
            <a:off x="3428445" y="-1051500"/>
            <a:ext cx="6019806" cy="6745264"/>
            <a:chOff x="3428445" y="-1051500"/>
            <a:chExt cx="6019806" cy="6745264"/>
          </a:xfrm>
        </p:grpSpPr>
        <p:pic>
          <p:nvPicPr>
            <p:cNvPr id="182" name="Google Shape;182;p29"/>
            <p:cNvPicPr preferRelativeResize="0"/>
            <p:nvPr/>
          </p:nvPicPr>
          <p:blipFill>
            <a:blip r:embed="rId2">
              <a:alphaModFix/>
            </a:blip>
            <a:stretch>
              <a:fillRect/>
            </a:stretch>
          </p:blipFill>
          <p:spPr>
            <a:xfrm>
              <a:off x="7568300" y="3813813"/>
              <a:ext cx="1879951" cy="1879951"/>
            </a:xfrm>
            <a:prstGeom prst="rect">
              <a:avLst/>
            </a:prstGeom>
            <a:noFill/>
            <a:ln>
              <a:noFill/>
            </a:ln>
          </p:spPr>
        </p:pic>
        <p:pic>
          <p:nvPicPr>
            <p:cNvPr id="183" name="Google Shape;183;p29"/>
            <p:cNvPicPr preferRelativeResize="0"/>
            <p:nvPr/>
          </p:nvPicPr>
          <p:blipFill>
            <a:blip r:embed="rId2">
              <a:alphaModFix/>
            </a:blip>
            <a:stretch>
              <a:fillRect/>
            </a:stretch>
          </p:blipFill>
          <p:spPr>
            <a:xfrm>
              <a:off x="3428445" y="-1051500"/>
              <a:ext cx="1839775" cy="1839775"/>
            </a:xfrm>
            <a:prstGeom prst="rect">
              <a:avLst/>
            </a:prstGeom>
            <a:noFill/>
            <a:ln>
              <a:noFill/>
            </a:ln>
          </p:spPr>
        </p:pic>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2">
  <p:cSld name="CUSTOM_4_1_1_1">
    <p:spTree>
      <p:nvGrpSpPr>
        <p:cNvPr id="1" name="Shape 184"/>
        <p:cNvGrpSpPr/>
        <p:nvPr/>
      </p:nvGrpSpPr>
      <p:grpSpPr>
        <a:xfrm>
          <a:off x="0" y="0"/>
          <a:ext cx="0" cy="0"/>
          <a:chOff x="0" y="0"/>
          <a:chExt cx="0" cy="0"/>
        </a:xfrm>
      </p:grpSpPr>
      <p:sp>
        <p:nvSpPr>
          <p:cNvPr id="185" name="Google Shape;185;p30"/>
          <p:cNvSpPr txBox="1">
            <a:spLocks noGrp="1"/>
          </p:cNvSpPr>
          <p:nvPr>
            <p:ph type="subTitle" idx="1"/>
          </p:nvPr>
        </p:nvSpPr>
        <p:spPr>
          <a:xfrm>
            <a:off x="715100" y="1121125"/>
            <a:ext cx="7713900" cy="266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86" name="Google Shape;186;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7" name="Google Shape;187;p30"/>
          <p:cNvGrpSpPr/>
          <p:nvPr/>
        </p:nvGrpSpPr>
        <p:grpSpPr>
          <a:xfrm>
            <a:off x="12" y="-98300"/>
            <a:ext cx="6848599" cy="4503599"/>
            <a:chOff x="12" y="-98300"/>
            <a:chExt cx="6848599" cy="4503599"/>
          </a:xfrm>
        </p:grpSpPr>
        <p:pic>
          <p:nvPicPr>
            <p:cNvPr id="188" name="Google Shape;188;p30"/>
            <p:cNvPicPr preferRelativeResize="0"/>
            <p:nvPr/>
          </p:nvPicPr>
          <p:blipFill>
            <a:blip r:embed="rId2">
              <a:alphaModFix/>
            </a:blip>
            <a:stretch>
              <a:fillRect/>
            </a:stretch>
          </p:blipFill>
          <p:spPr>
            <a:xfrm>
              <a:off x="6305287" y="-98300"/>
              <a:ext cx="543324" cy="543324"/>
            </a:xfrm>
            <a:prstGeom prst="rect">
              <a:avLst/>
            </a:prstGeom>
            <a:noFill/>
            <a:ln>
              <a:noFill/>
            </a:ln>
          </p:spPr>
        </p:pic>
        <p:pic>
          <p:nvPicPr>
            <p:cNvPr id="189" name="Google Shape;189;p30"/>
            <p:cNvPicPr preferRelativeResize="0"/>
            <p:nvPr/>
          </p:nvPicPr>
          <p:blipFill>
            <a:blip r:embed="rId2">
              <a:alphaModFix/>
            </a:blip>
            <a:stretch>
              <a:fillRect/>
            </a:stretch>
          </p:blipFill>
          <p:spPr>
            <a:xfrm>
              <a:off x="12" y="3861975"/>
              <a:ext cx="543324" cy="543324"/>
            </a:xfrm>
            <a:prstGeom prst="rect">
              <a:avLst/>
            </a:prstGeom>
            <a:noFill/>
            <a:ln>
              <a:noFill/>
            </a:ln>
          </p:spPr>
        </p:pic>
      </p:grpSp>
      <p:cxnSp>
        <p:nvCxnSpPr>
          <p:cNvPr id="190" name="Google Shape;190;p30"/>
          <p:cNvCxnSpPr/>
          <p:nvPr/>
        </p:nvCxnSpPr>
        <p:spPr>
          <a:xfrm>
            <a:off x="0" y="4608500"/>
            <a:ext cx="9324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hree columns">
  <p:cSld name="CUSTOM_8">
    <p:spTree>
      <p:nvGrpSpPr>
        <p:cNvPr id="1" name="Shape 191"/>
        <p:cNvGrpSpPr/>
        <p:nvPr/>
      </p:nvGrpSpPr>
      <p:grpSpPr>
        <a:xfrm>
          <a:off x="0" y="0"/>
          <a:ext cx="0" cy="0"/>
          <a:chOff x="0" y="0"/>
          <a:chExt cx="0" cy="0"/>
        </a:xfrm>
      </p:grpSpPr>
      <p:sp>
        <p:nvSpPr>
          <p:cNvPr id="192" name="Google Shape;192;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3" name="Google Shape;193;p31"/>
          <p:cNvSpPr txBox="1">
            <a:spLocks noGrp="1"/>
          </p:cNvSpPr>
          <p:nvPr>
            <p:ph type="subTitle" idx="1"/>
          </p:nvPr>
        </p:nvSpPr>
        <p:spPr>
          <a:xfrm>
            <a:off x="715100" y="1061350"/>
            <a:ext cx="7704000" cy="87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94" name="Google Shape;194;p31"/>
          <p:cNvSpPr txBox="1">
            <a:spLocks noGrp="1"/>
          </p:cNvSpPr>
          <p:nvPr>
            <p:ph type="subTitle" idx="2"/>
          </p:nvPr>
        </p:nvSpPr>
        <p:spPr>
          <a:xfrm>
            <a:off x="715100" y="2041200"/>
            <a:ext cx="7704000" cy="138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sp>
        <p:nvSpPr>
          <p:cNvPr id="195" name="Google Shape;195;p31"/>
          <p:cNvSpPr txBox="1">
            <a:spLocks noGrp="1"/>
          </p:cNvSpPr>
          <p:nvPr>
            <p:ph type="subTitle" idx="3"/>
          </p:nvPr>
        </p:nvSpPr>
        <p:spPr>
          <a:xfrm>
            <a:off x="715100" y="3534949"/>
            <a:ext cx="7704000" cy="107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196" name="Google Shape;196;p31"/>
          <p:cNvGrpSpPr/>
          <p:nvPr/>
        </p:nvGrpSpPr>
        <p:grpSpPr>
          <a:xfrm>
            <a:off x="-739444" y="311538"/>
            <a:ext cx="10966120" cy="5026675"/>
            <a:chOff x="-739444" y="311538"/>
            <a:chExt cx="10966120" cy="5026675"/>
          </a:xfrm>
        </p:grpSpPr>
        <p:pic>
          <p:nvPicPr>
            <p:cNvPr id="197" name="Google Shape;197;p31"/>
            <p:cNvPicPr preferRelativeResize="0"/>
            <p:nvPr/>
          </p:nvPicPr>
          <p:blipFill>
            <a:blip r:embed="rId2">
              <a:alphaModFix/>
            </a:blip>
            <a:stretch>
              <a:fillRect/>
            </a:stretch>
          </p:blipFill>
          <p:spPr>
            <a:xfrm>
              <a:off x="8346725" y="311538"/>
              <a:ext cx="1879951" cy="1879951"/>
            </a:xfrm>
            <a:prstGeom prst="rect">
              <a:avLst/>
            </a:prstGeom>
            <a:noFill/>
            <a:ln>
              <a:noFill/>
            </a:ln>
          </p:spPr>
        </p:pic>
        <p:pic>
          <p:nvPicPr>
            <p:cNvPr id="198" name="Google Shape;198;p31"/>
            <p:cNvPicPr preferRelativeResize="0"/>
            <p:nvPr/>
          </p:nvPicPr>
          <p:blipFill>
            <a:blip r:embed="rId2">
              <a:alphaModFix/>
            </a:blip>
            <a:stretch>
              <a:fillRect/>
            </a:stretch>
          </p:blipFill>
          <p:spPr>
            <a:xfrm>
              <a:off x="-739444" y="3878787"/>
              <a:ext cx="1459451" cy="1459425"/>
            </a:xfrm>
            <a:prstGeom prst="rect">
              <a:avLst/>
            </a:prstGeom>
            <a:noFill/>
            <a:ln>
              <a:noFill/>
            </a:ln>
          </p:spPr>
        </p:pic>
        <p:pic>
          <p:nvPicPr>
            <p:cNvPr id="199" name="Google Shape;199;p31"/>
            <p:cNvPicPr preferRelativeResize="0"/>
            <p:nvPr/>
          </p:nvPicPr>
          <p:blipFill>
            <a:blip r:embed="rId2">
              <a:alphaModFix/>
            </a:blip>
            <a:stretch>
              <a:fillRect/>
            </a:stretch>
          </p:blipFill>
          <p:spPr>
            <a:xfrm>
              <a:off x="-148788" y="2991625"/>
              <a:ext cx="543324" cy="543324"/>
            </a:xfrm>
            <a:prstGeom prst="rect">
              <a:avLst/>
            </a:prstGeom>
            <a:noFill/>
            <a:ln>
              <a:noFill/>
            </a:ln>
          </p:spPr>
        </p:pic>
      </p:grpSp>
      <p:cxnSp>
        <p:nvCxnSpPr>
          <p:cNvPr id="200" name="Google Shape;200;p31"/>
          <p:cNvCxnSpPr/>
          <p:nvPr/>
        </p:nvCxnSpPr>
        <p:spPr>
          <a:xfrm>
            <a:off x="-109200" y="311550"/>
            <a:ext cx="9253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1">
  <p:cSld name="CUSTOM_6">
    <p:spTree>
      <p:nvGrpSpPr>
        <p:cNvPr id="1" name="Shape 201"/>
        <p:cNvGrpSpPr/>
        <p:nvPr/>
      </p:nvGrpSpPr>
      <p:grpSpPr>
        <a:xfrm>
          <a:off x="0" y="0"/>
          <a:ext cx="0" cy="0"/>
          <a:chOff x="0" y="0"/>
          <a:chExt cx="0" cy="0"/>
        </a:xfrm>
      </p:grpSpPr>
      <p:sp>
        <p:nvSpPr>
          <p:cNvPr id="202" name="Google Shape;202;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3" name="Google Shape;203;p32"/>
          <p:cNvSpPr txBox="1">
            <a:spLocks noGrp="1"/>
          </p:cNvSpPr>
          <p:nvPr>
            <p:ph type="subTitle" idx="1"/>
          </p:nvPr>
        </p:nvSpPr>
        <p:spPr>
          <a:xfrm>
            <a:off x="720000" y="2741400"/>
            <a:ext cx="2491500" cy="151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4" name="Google Shape;204;p32"/>
          <p:cNvSpPr txBox="1">
            <a:spLocks noGrp="1"/>
          </p:cNvSpPr>
          <p:nvPr>
            <p:ph type="subTitle" idx="2"/>
          </p:nvPr>
        </p:nvSpPr>
        <p:spPr>
          <a:xfrm>
            <a:off x="3307138" y="2741400"/>
            <a:ext cx="2491500" cy="151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5" name="Google Shape;205;p32"/>
          <p:cNvSpPr txBox="1">
            <a:spLocks noGrp="1"/>
          </p:cNvSpPr>
          <p:nvPr>
            <p:ph type="subTitle" idx="3"/>
          </p:nvPr>
        </p:nvSpPr>
        <p:spPr>
          <a:xfrm>
            <a:off x="5894275" y="2741400"/>
            <a:ext cx="2491500" cy="151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06" name="Google Shape;206;p32"/>
          <p:cNvSpPr txBox="1">
            <a:spLocks noGrp="1"/>
          </p:cNvSpPr>
          <p:nvPr>
            <p:ph type="subTitle" idx="4"/>
          </p:nvPr>
        </p:nvSpPr>
        <p:spPr>
          <a:xfrm>
            <a:off x="720000" y="2077250"/>
            <a:ext cx="24915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207" name="Google Shape;207;p32"/>
          <p:cNvSpPr txBox="1">
            <a:spLocks noGrp="1"/>
          </p:cNvSpPr>
          <p:nvPr>
            <p:ph type="subTitle" idx="5"/>
          </p:nvPr>
        </p:nvSpPr>
        <p:spPr>
          <a:xfrm>
            <a:off x="3307163" y="2077250"/>
            <a:ext cx="24915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208" name="Google Shape;208;p32"/>
          <p:cNvSpPr txBox="1">
            <a:spLocks noGrp="1"/>
          </p:cNvSpPr>
          <p:nvPr>
            <p:ph type="subTitle" idx="6"/>
          </p:nvPr>
        </p:nvSpPr>
        <p:spPr>
          <a:xfrm>
            <a:off x="5894325" y="2077250"/>
            <a:ext cx="24915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grpSp>
        <p:nvGrpSpPr>
          <p:cNvPr id="209" name="Google Shape;209;p32"/>
          <p:cNvGrpSpPr/>
          <p:nvPr/>
        </p:nvGrpSpPr>
        <p:grpSpPr>
          <a:xfrm>
            <a:off x="103601" y="-737012"/>
            <a:ext cx="10103376" cy="6066399"/>
            <a:chOff x="103601" y="-737012"/>
            <a:chExt cx="10103376" cy="6066399"/>
          </a:xfrm>
        </p:grpSpPr>
        <p:pic>
          <p:nvPicPr>
            <p:cNvPr id="210" name="Google Shape;210;p32"/>
            <p:cNvPicPr preferRelativeResize="0"/>
            <p:nvPr/>
          </p:nvPicPr>
          <p:blipFill>
            <a:blip r:embed="rId2">
              <a:alphaModFix/>
            </a:blip>
            <a:stretch>
              <a:fillRect/>
            </a:stretch>
          </p:blipFill>
          <p:spPr>
            <a:xfrm>
              <a:off x="8277175" y="4214563"/>
              <a:ext cx="1114824" cy="1114824"/>
            </a:xfrm>
            <a:prstGeom prst="rect">
              <a:avLst/>
            </a:prstGeom>
            <a:noFill/>
            <a:ln>
              <a:noFill/>
            </a:ln>
          </p:spPr>
        </p:pic>
        <p:pic>
          <p:nvPicPr>
            <p:cNvPr id="211" name="Google Shape;211;p32"/>
            <p:cNvPicPr preferRelativeResize="0"/>
            <p:nvPr/>
          </p:nvPicPr>
          <p:blipFill>
            <a:blip r:embed="rId2">
              <a:alphaModFix/>
            </a:blip>
            <a:stretch>
              <a:fillRect/>
            </a:stretch>
          </p:blipFill>
          <p:spPr>
            <a:xfrm>
              <a:off x="8848687" y="1793425"/>
              <a:ext cx="543324" cy="543324"/>
            </a:xfrm>
            <a:prstGeom prst="rect">
              <a:avLst/>
            </a:prstGeom>
            <a:noFill/>
            <a:ln>
              <a:noFill/>
            </a:ln>
          </p:spPr>
        </p:pic>
        <p:pic>
          <p:nvPicPr>
            <p:cNvPr id="212" name="Google Shape;212;p32"/>
            <p:cNvPicPr preferRelativeResize="0"/>
            <p:nvPr/>
          </p:nvPicPr>
          <p:blipFill>
            <a:blip r:embed="rId2">
              <a:alphaModFix/>
            </a:blip>
            <a:stretch>
              <a:fillRect/>
            </a:stretch>
          </p:blipFill>
          <p:spPr>
            <a:xfrm>
              <a:off x="103601" y="4319117"/>
              <a:ext cx="905702" cy="905702"/>
            </a:xfrm>
            <a:prstGeom prst="rect">
              <a:avLst/>
            </a:prstGeom>
            <a:noFill/>
            <a:ln>
              <a:noFill/>
            </a:ln>
          </p:spPr>
        </p:pic>
        <p:pic>
          <p:nvPicPr>
            <p:cNvPr id="213" name="Google Shape;213;p32"/>
            <p:cNvPicPr preferRelativeResize="0"/>
            <p:nvPr/>
          </p:nvPicPr>
          <p:blipFill>
            <a:blip r:embed="rId2">
              <a:alphaModFix/>
            </a:blip>
            <a:stretch>
              <a:fillRect/>
            </a:stretch>
          </p:blipFill>
          <p:spPr>
            <a:xfrm>
              <a:off x="8327025" y="-737012"/>
              <a:ext cx="1879951" cy="1879951"/>
            </a:xfrm>
            <a:prstGeom prst="rect">
              <a:avLst/>
            </a:prstGeom>
            <a:noFill/>
            <a:ln>
              <a:noFill/>
            </a:ln>
          </p:spPr>
        </p:pic>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14"/>
        <p:cNvGrpSpPr/>
        <p:nvPr/>
      </p:nvGrpSpPr>
      <p:grpSpPr>
        <a:xfrm>
          <a:off x="0" y="0"/>
          <a:ext cx="0" cy="0"/>
          <a:chOff x="0" y="0"/>
          <a:chExt cx="0" cy="0"/>
        </a:xfrm>
      </p:grpSpPr>
      <p:sp>
        <p:nvSpPr>
          <p:cNvPr id="215" name="Google Shape;215;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6" name="Google Shape;216;p33"/>
          <p:cNvSpPr txBox="1">
            <a:spLocks noGrp="1"/>
          </p:cNvSpPr>
          <p:nvPr>
            <p:ph type="subTitle" idx="1"/>
          </p:nvPr>
        </p:nvSpPr>
        <p:spPr>
          <a:xfrm>
            <a:off x="1468525" y="1225095"/>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2pPr>
            <a:lvl3pPr lvl="2"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3pPr>
            <a:lvl4pPr lvl="3"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4pPr>
            <a:lvl5pPr lvl="4"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5pPr>
            <a:lvl6pPr lvl="5"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6pPr>
            <a:lvl7pPr lvl="6"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7pPr>
            <a:lvl8pPr lvl="7"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8pPr>
            <a:lvl9pPr lvl="8"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9pPr>
          </a:lstStyle>
          <a:p>
            <a:endParaRPr/>
          </a:p>
        </p:txBody>
      </p:sp>
      <p:sp>
        <p:nvSpPr>
          <p:cNvPr id="217" name="Google Shape;217;p33"/>
          <p:cNvSpPr txBox="1">
            <a:spLocks noGrp="1"/>
          </p:cNvSpPr>
          <p:nvPr>
            <p:ph type="subTitle" idx="2"/>
          </p:nvPr>
        </p:nvSpPr>
        <p:spPr>
          <a:xfrm>
            <a:off x="1468526" y="1750995"/>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8" name="Google Shape;218;p33"/>
          <p:cNvSpPr txBox="1">
            <a:spLocks noGrp="1"/>
          </p:cNvSpPr>
          <p:nvPr>
            <p:ph type="subTitle" idx="3"/>
          </p:nvPr>
        </p:nvSpPr>
        <p:spPr>
          <a:xfrm>
            <a:off x="5318052" y="1750995"/>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19" name="Google Shape;219;p33"/>
          <p:cNvSpPr txBox="1">
            <a:spLocks noGrp="1"/>
          </p:cNvSpPr>
          <p:nvPr>
            <p:ph type="subTitle" idx="4"/>
          </p:nvPr>
        </p:nvSpPr>
        <p:spPr>
          <a:xfrm>
            <a:off x="1468526" y="3544280"/>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0" name="Google Shape;220;p33"/>
          <p:cNvSpPr txBox="1">
            <a:spLocks noGrp="1"/>
          </p:cNvSpPr>
          <p:nvPr>
            <p:ph type="subTitle" idx="5"/>
          </p:nvPr>
        </p:nvSpPr>
        <p:spPr>
          <a:xfrm>
            <a:off x="5318052" y="3544280"/>
            <a:ext cx="29670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1" name="Google Shape;221;p33"/>
          <p:cNvSpPr txBox="1">
            <a:spLocks noGrp="1"/>
          </p:cNvSpPr>
          <p:nvPr>
            <p:ph type="subTitle" idx="6"/>
          </p:nvPr>
        </p:nvSpPr>
        <p:spPr>
          <a:xfrm>
            <a:off x="1468525" y="3018380"/>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2pPr>
            <a:lvl3pPr lvl="2"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3pPr>
            <a:lvl4pPr lvl="3"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4pPr>
            <a:lvl5pPr lvl="4"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5pPr>
            <a:lvl6pPr lvl="5"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6pPr>
            <a:lvl7pPr lvl="6"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7pPr>
            <a:lvl8pPr lvl="7"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8pPr>
            <a:lvl9pPr lvl="8"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9pPr>
          </a:lstStyle>
          <a:p>
            <a:endParaRPr/>
          </a:p>
        </p:txBody>
      </p:sp>
      <p:sp>
        <p:nvSpPr>
          <p:cNvPr id="222" name="Google Shape;222;p33"/>
          <p:cNvSpPr txBox="1">
            <a:spLocks noGrp="1"/>
          </p:cNvSpPr>
          <p:nvPr>
            <p:ph type="subTitle" idx="7"/>
          </p:nvPr>
        </p:nvSpPr>
        <p:spPr>
          <a:xfrm>
            <a:off x="5318050" y="1225095"/>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2pPr>
            <a:lvl3pPr lvl="2"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3pPr>
            <a:lvl4pPr lvl="3"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4pPr>
            <a:lvl5pPr lvl="4"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5pPr>
            <a:lvl6pPr lvl="5"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6pPr>
            <a:lvl7pPr lvl="6"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7pPr>
            <a:lvl8pPr lvl="7"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8pPr>
            <a:lvl9pPr lvl="8"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9pPr>
          </a:lstStyle>
          <a:p>
            <a:endParaRPr/>
          </a:p>
        </p:txBody>
      </p:sp>
      <p:sp>
        <p:nvSpPr>
          <p:cNvPr id="223" name="Google Shape;223;p33"/>
          <p:cNvSpPr txBox="1">
            <a:spLocks noGrp="1"/>
          </p:cNvSpPr>
          <p:nvPr>
            <p:ph type="subTitle" idx="8"/>
          </p:nvPr>
        </p:nvSpPr>
        <p:spPr>
          <a:xfrm>
            <a:off x="5318050" y="3018380"/>
            <a:ext cx="29670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2pPr>
            <a:lvl3pPr lvl="2"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3pPr>
            <a:lvl4pPr lvl="3"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4pPr>
            <a:lvl5pPr lvl="4"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5pPr>
            <a:lvl6pPr lvl="5"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6pPr>
            <a:lvl7pPr lvl="6"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7pPr>
            <a:lvl8pPr lvl="7"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8pPr>
            <a:lvl9pPr lvl="8" algn="ctr" rtl="0">
              <a:lnSpc>
                <a:spcPct val="100000"/>
              </a:lnSpc>
              <a:spcBef>
                <a:spcPts val="0"/>
              </a:spcBef>
              <a:spcAft>
                <a:spcPts val="0"/>
              </a:spcAft>
              <a:buClr>
                <a:schemeClr val="dk1"/>
              </a:buClr>
              <a:buSzPts val="2400"/>
              <a:buFont typeface="Arvo"/>
              <a:buNone/>
              <a:defRPr sz="2400">
                <a:solidFill>
                  <a:schemeClr val="dk1"/>
                </a:solidFill>
                <a:latin typeface="Arvo"/>
                <a:ea typeface="Arvo"/>
                <a:cs typeface="Arvo"/>
                <a:sym typeface="Arvo"/>
              </a:defRPr>
            </a:lvl9pPr>
          </a:lstStyle>
          <a:p>
            <a:endParaRPr/>
          </a:p>
        </p:txBody>
      </p:sp>
      <p:grpSp>
        <p:nvGrpSpPr>
          <p:cNvPr id="224" name="Google Shape;224;p33"/>
          <p:cNvGrpSpPr/>
          <p:nvPr/>
        </p:nvGrpSpPr>
        <p:grpSpPr>
          <a:xfrm>
            <a:off x="-1159950" y="-312008"/>
            <a:ext cx="10703673" cy="5147822"/>
            <a:chOff x="-1159950" y="-312008"/>
            <a:chExt cx="10703673" cy="5147822"/>
          </a:xfrm>
        </p:grpSpPr>
        <p:pic>
          <p:nvPicPr>
            <p:cNvPr id="225" name="Google Shape;225;p33"/>
            <p:cNvPicPr preferRelativeResize="0"/>
            <p:nvPr/>
          </p:nvPicPr>
          <p:blipFill>
            <a:blip r:embed="rId2">
              <a:alphaModFix/>
            </a:blip>
            <a:stretch>
              <a:fillRect/>
            </a:stretch>
          </p:blipFill>
          <p:spPr>
            <a:xfrm>
              <a:off x="8428900" y="-152012"/>
              <a:ext cx="1114824" cy="1114824"/>
            </a:xfrm>
            <a:prstGeom prst="rect">
              <a:avLst/>
            </a:prstGeom>
            <a:noFill/>
            <a:ln>
              <a:noFill/>
            </a:ln>
          </p:spPr>
        </p:pic>
        <p:pic>
          <p:nvPicPr>
            <p:cNvPr id="226" name="Google Shape;226;p33"/>
            <p:cNvPicPr preferRelativeResize="0"/>
            <p:nvPr/>
          </p:nvPicPr>
          <p:blipFill>
            <a:blip r:embed="rId2">
              <a:alphaModFix/>
            </a:blip>
            <a:stretch>
              <a:fillRect/>
            </a:stretch>
          </p:blipFill>
          <p:spPr>
            <a:xfrm>
              <a:off x="8608312" y="3754225"/>
              <a:ext cx="543324" cy="543324"/>
            </a:xfrm>
            <a:prstGeom prst="rect">
              <a:avLst/>
            </a:prstGeom>
            <a:noFill/>
            <a:ln>
              <a:noFill/>
            </a:ln>
          </p:spPr>
        </p:pic>
        <p:pic>
          <p:nvPicPr>
            <p:cNvPr id="227" name="Google Shape;227;p33"/>
            <p:cNvPicPr preferRelativeResize="0"/>
            <p:nvPr/>
          </p:nvPicPr>
          <p:blipFill>
            <a:blip r:embed="rId2">
              <a:alphaModFix/>
            </a:blip>
            <a:stretch>
              <a:fillRect/>
            </a:stretch>
          </p:blipFill>
          <p:spPr>
            <a:xfrm>
              <a:off x="1" y="-312008"/>
              <a:ext cx="905702" cy="905702"/>
            </a:xfrm>
            <a:prstGeom prst="rect">
              <a:avLst/>
            </a:prstGeom>
            <a:noFill/>
            <a:ln>
              <a:noFill/>
            </a:ln>
          </p:spPr>
        </p:pic>
        <p:pic>
          <p:nvPicPr>
            <p:cNvPr id="228" name="Google Shape;228;p33"/>
            <p:cNvPicPr preferRelativeResize="0"/>
            <p:nvPr/>
          </p:nvPicPr>
          <p:blipFill>
            <a:blip r:embed="rId2">
              <a:alphaModFix/>
            </a:blip>
            <a:stretch>
              <a:fillRect/>
            </a:stretch>
          </p:blipFill>
          <p:spPr>
            <a:xfrm>
              <a:off x="1193262" y="-130813"/>
              <a:ext cx="543324" cy="543324"/>
            </a:xfrm>
            <a:prstGeom prst="rect">
              <a:avLst/>
            </a:prstGeom>
            <a:noFill/>
            <a:ln>
              <a:noFill/>
            </a:ln>
          </p:spPr>
        </p:pic>
        <p:pic>
          <p:nvPicPr>
            <p:cNvPr id="229" name="Google Shape;229;p33"/>
            <p:cNvPicPr preferRelativeResize="0"/>
            <p:nvPr/>
          </p:nvPicPr>
          <p:blipFill>
            <a:blip r:embed="rId2">
              <a:alphaModFix/>
            </a:blip>
            <a:stretch>
              <a:fillRect/>
            </a:stretch>
          </p:blipFill>
          <p:spPr>
            <a:xfrm>
              <a:off x="-1159950" y="2955863"/>
              <a:ext cx="1879951" cy="1879951"/>
            </a:xfrm>
            <a:prstGeom prst="rect">
              <a:avLst/>
            </a:prstGeom>
            <a:noFill/>
            <a:ln>
              <a:noFill/>
            </a:ln>
          </p:spPr>
        </p:pic>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30"/>
        <p:cNvGrpSpPr/>
        <p:nvPr/>
      </p:nvGrpSpPr>
      <p:grpSpPr>
        <a:xfrm>
          <a:off x="0" y="0"/>
          <a:ext cx="0" cy="0"/>
          <a:chOff x="0" y="0"/>
          <a:chExt cx="0" cy="0"/>
        </a:xfrm>
      </p:grpSpPr>
      <p:sp>
        <p:nvSpPr>
          <p:cNvPr id="231" name="Google Shape;23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2" name="Google Shape;232;p34"/>
          <p:cNvSpPr txBox="1">
            <a:spLocks noGrp="1"/>
          </p:cNvSpPr>
          <p:nvPr>
            <p:ph type="subTitle" idx="1"/>
          </p:nvPr>
        </p:nvSpPr>
        <p:spPr>
          <a:xfrm>
            <a:off x="720000" y="1670710"/>
            <a:ext cx="2084700" cy="120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3" name="Google Shape;233;p34"/>
          <p:cNvSpPr txBox="1">
            <a:spLocks noGrp="1"/>
          </p:cNvSpPr>
          <p:nvPr>
            <p:ph type="subTitle" idx="2"/>
          </p:nvPr>
        </p:nvSpPr>
        <p:spPr>
          <a:xfrm>
            <a:off x="3524999" y="1670710"/>
            <a:ext cx="2084700" cy="120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4" name="Google Shape;234;p34"/>
          <p:cNvSpPr txBox="1">
            <a:spLocks noGrp="1"/>
          </p:cNvSpPr>
          <p:nvPr>
            <p:ph type="subTitle" idx="3"/>
          </p:nvPr>
        </p:nvSpPr>
        <p:spPr>
          <a:xfrm>
            <a:off x="720000" y="3401002"/>
            <a:ext cx="2085900" cy="120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5" name="Google Shape;235;p34"/>
          <p:cNvSpPr txBox="1">
            <a:spLocks noGrp="1"/>
          </p:cNvSpPr>
          <p:nvPr>
            <p:ph type="subTitle" idx="4"/>
          </p:nvPr>
        </p:nvSpPr>
        <p:spPr>
          <a:xfrm>
            <a:off x="3524999" y="3401002"/>
            <a:ext cx="2085900" cy="120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6" name="Google Shape;236;p34"/>
          <p:cNvSpPr txBox="1">
            <a:spLocks noGrp="1"/>
          </p:cNvSpPr>
          <p:nvPr>
            <p:ph type="subTitle" idx="5"/>
          </p:nvPr>
        </p:nvSpPr>
        <p:spPr>
          <a:xfrm>
            <a:off x="6334911" y="1670710"/>
            <a:ext cx="2084700" cy="120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7" name="Google Shape;237;p34"/>
          <p:cNvSpPr txBox="1">
            <a:spLocks noGrp="1"/>
          </p:cNvSpPr>
          <p:nvPr>
            <p:ph type="subTitle" idx="6"/>
          </p:nvPr>
        </p:nvSpPr>
        <p:spPr>
          <a:xfrm>
            <a:off x="6334911" y="3401002"/>
            <a:ext cx="2084700" cy="120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38" name="Google Shape;238;p34"/>
          <p:cNvSpPr txBox="1">
            <a:spLocks noGrp="1"/>
          </p:cNvSpPr>
          <p:nvPr>
            <p:ph type="subTitle" idx="7"/>
          </p:nvPr>
        </p:nvSpPr>
        <p:spPr>
          <a:xfrm>
            <a:off x="720000" y="1296825"/>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239" name="Google Shape;239;p34"/>
          <p:cNvSpPr txBox="1">
            <a:spLocks noGrp="1"/>
          </p:cNvSpPr>
          <p:nvPr>
            <p:ph type="subTitle" idx="8"/>
          </p:nvPr>
        </p:nvSpPr>
        <p:spPr>
          <a:xfrm>
            <a:off x="3524999" y="1296825"/>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240" name="Google Shape;240;p34"/>
          <p:cNvSpPr txBox="1">
            <a:spLocks noGrp="1"/>
          </p:cNvSpPr>
          <p:nvPr>
            <p:ph type="subTitle" idx="9"/>
          </p:nvPr>
        </p:nvSpPr>
        <p:spPr>
          <a:xfrm>
            <a:off x="6334911" y="1296825"/>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241" name="Google Shape;241;p34"/>
          <p:cNvSpPr txBox="1">
            <a:spLocks noGrp="1"/>
          </p:cNvSpPr>
          <p:nvPr>
            <p:ph type="subTitle" idx="13"/>
          </p:nvPr>
        </p:nvSpPr>
        <p:spPr>
          <a:xfrm>
            <a:off x="720000" y="3023904"/>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242" name="Google Shape;242;p34"/>
          <p:cNvSpPr txBox="1">
            <a:spLocks noGrp="1"/>
          </p:cNvSpPr>
          <p:nvPr>
            <p:ph type="subTitle" idx="14"/>
          </p:nvPr>
        </p:nvSpPr>
        <p:spPr>
          <a:xfrm>
            <a:off x="3524999" y="3023904"/>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sp>
        <p:nvSpPr>
          <p:cNvPr id="243" name="Google Shape;243;p34"/>
          <p:cNvSpPr txBox="1">
            <a:spLocks noGrp="1"/>
          </p:cNvSpPr>
          <p:nvPr>
            <p:ph type="subTitle" idx="15"/>
          </p:nvPr>
        </p:nvSpPr>
        <p:spPr>
          <a:xfrm>
            <a:off x="6334911" y="3023904"/>
            <a:ext cx="20859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rvo"/>
              <a:buNone/>
              <a:defRPr sz="1800" b="1">
                <a:solidFill>
                  <a:schemeClr val="dk1"/>
                </a:solidFill>
                <a:latin typeface="Arvo"/>
                <a:ea typeface="Arvo"/>
                <a:cs typeface="Arvo"/>
                <a:sym typeface="Arvo"/>
              </a:defRPr>
            </a:lvl1pPr>
            <a:lvl2pPr lvl="1" algn="ctr" rtl="0">
              <a:lnSpc>
                <a:spcPct val="100000"/>
              </a:lnSpc>
              <a:spcBef>
                <a:spcPts val="0"/>
              </a:spcBef>
              <a:spcAft>
                <a:spcPts val="0"/>
              </a:spcAft>
              <a:buSzPts val="2400"/>
              <a:buFont typeface="Arvo"/>
              <a:buNone/>
              <a:defRPr sz="2400">
                <a:latin typeface="Arvo"/>
                <a:ea typeface="Arvo"/>
                <a:cs typeface="Arvo"/>
                <a:sym typeface="Arvo"/>
              </a:defRPr>
            </a:lvl2pPr>
            <a:lvl3pPr lvl="2" algn="ctr" rtl="0">
              <a:lnSpc>
                <a:spcPct val="100000"/>
              </a:lnSpc>
              <a:spcBef>
                <a:spcPts val="0"/>
              </a:spcBef>
              <a:spcAft>
                <a:spcPts val="0"/>
              </a:spcAft>
              <a:buSzPts val="2400"/>
              <a:buFont typeface="Arvo"/>
              <a:buNone/>
              <a:defRPr sz="2400">
                <a:latin typeface="Arvo"/>
                <a:ea typeface="Arvo"/>
                <a:cs typeface="Arvo"/>
                <a:sym typeface="Arvo"/>
              </a:defRPr>
            </a:lvl3pPr>
            <a:lvl4pPr lvl="3" algn="ctr" rtl="0">
              <a:lnSpc>
                <a:spcPct val="100000"/>
              </a:lnSpc>
              <a:spcBef>
                <a:spcPts val="0"/>
              </a:spcBef>
              <a:spcAft>
                <a:spcPts val="0"/>
              </a:spcAft>
              <a:buSzPts val="2400"/>
              <a:buFont typeface="Arvo"/>
              <a:buNone/>
              <a:defRPr sz="2400">
                <a:latin typeface="Arvo"/>
                <a:ea typeface="Arvo"/>
                <a:cs typeface="Arvo"/>
                <a:sym typeface="Arvo"/>
              </a:defRPr>
            </a:lvl4pPr>
            <a:lvl5pPr lvl="4" algn="ctr" rtl="0">
              <a:lnSpc>
                <a:spcPct val="100000"/>
              </a:lnSpc>
              <a:spcBef>
                <a:spcPts val="0"/>
              </a:spcBef>
              <a:spcAft>
                <a:spcPts val="0"/>
              </a:spcAft>
              <a:buSzPts val="2400"/>
              <a:buFont typeface="Arvo"/>
              <a:buNone/>
              <a:defRPr sz="2400">
                <a:latin typeface="Arvo"/>
                <a:ea typeface="Arvo"/>
                <a:cs typeface="Arvo"/>
                <a:sym typeface="Arvo"/>
              </a:defRPr>
            </a:lvl5pPr>
            <a:lvl6pPr lvl="5" algn="ctr" rtl="0">
              <a:lnSpc>
                <a:spcPct val="100000"/>
              </a:lnSpc>
              <a:spcBef>
                <a:spcPts val="0"/>
              </a:spcBef>
              <a:spcAft>
                <a:spcPts val="0"/>
              </a:spcAft>
              <a:buSzPts val="2400"/>
              <a:buFont typeface="Arvo"/>
              <a:buNone/>
              <a:defRPr sz="2400">
                <a:latin typeface="Arvo"/>
                <a:ea typeface="Arvo"/>
                <a:cs typeface="Arvo"/>
                <a:sym typeface="Arvo"/>
              </a:defRPr>
            </a:lvl6pPr>
            <a:lvl7pPr lvl="6" algn="ctr" rtl="0">
              <a:lnSpc>
                <a:spcPct val="100000"/>
              </a:lnSpc>
              <a:spcBef>
                <a:spcPts val="0"/>
              </a:spcBef>
              <a:spcAft>
                <a:spcPts val="0"/>
              </a:spcAft>
              <a:buSzPts val="2400"/>
              <a:buFont typeface="Arvo"/>
              <a:buNone/>
              <a:defRPr sz="2400">
                <a:latin typeface="Arvo"/>
                <a:ea typeface="Arvo"/>
                <a:cs typeface="Arvo"/>
                <a:sym typeface="Arvo"/>
              </a:defRPr>
            </a:lvl7pPr>
            <a:lvl8pPr lvl="7" algn="ctr" rtl="0">
              <a:lnSpc>
                <a:spcPct val="100000"/>
              </a:lnSpc>
              <a:spcBef>
                <a:spcPts val="0"/>
              </a:spcBef>
              <a:spcAft>
                <a:spcPts val="0"/>
              </a:spcAft>
              <a:buSzPts val="2400"/>
              <a:buFont typeface="Arvo"/>
              <a:buNone/>
              <a:defRPr sz="2400">
                <a:latin typeface="Arvo"/>
                <a:ea typeface="Arvo"/>
                <a:cs typeface="Arvo"/>
                <a:sym typeface="Arvo"/>
              </a:defRPr>
            </a:lvl8pPr>
            <a:lvl9pPr lvl="8" algn="ctr" rtl="0">
              <a:lnSpc>
                <a:spcPct val="100000"/>
              </a:lnSpc>
              <a:spcBef>
                <a:spcPts val="0"/>
              </a:spcBef>
              <a:spcAft>
                <a:spcPts val="0"/>
              </a:spcAft>
              <a:buSzPts val="2400"/>
              <a:buFont typeface="Arvo"/>
              <a:buNone/>
              <a:defRPr sz="2400">
                <a:latin typeface="Arvo"/>
                <a:ea typeface="Arvo"/>
                <a:cs typeface="Arvo"/>
                <a:sym typeface="Arvo"/>
              </a:defRPr>
            </a:lvl9pPr>
          </a:lstStyle>
          <a:p>
            <a:endParaRPr/>
          </a:p>
        </p:txBody>
      </p:sp>
      <p:grpSp>
        <p:nvGrpSpPr>
          <p:cNvPr id="244" name="Google Shape;244;p34"/>
          <p:cNvGrpSpPr/>
          <p:nvPr/>
        </p:nvGrpSpPr>
        <p:grpSpPr>
          <a:xfrm>
            <a:off x="6709212" y="-1811000"/>
            <a:ext cx="3761625" cy="7237639"/>
            <a:chOff x="6709212" y="-1811000"/>
            <a:chExt cx="3761625" cy="7237639"/>
          </a:xfrm>
        </p:grpSpPr>
        <p:pic>
          <p:nvPicPr>
            <p:cNvPr id="245" name="Google Shape;245;p34"/>
            <p:cNvPicPr preferRelativeResize="0"/>
            <p:nvPr/>
          </p:nvPicPr>
          <p:blipFill>
            <a:blip r:embed="rId2">
              <a:alphaModFix/>
            </a:blip>
            <a:stretch>
              <a:fillRect/>
            </a:stretch>
          </p:blipFill>
          <p:spPr>
            <a:xfrm>
              <a:off x="8419600" y="3546688"/>
              <a:ext cx="1879951" cy="1879951"/>
            </a:xfrm>
            <a:prstGeom prst="rect">
              <a:avLst/>
            </a:prstGeom>
            <a:noFill/>
            <a:ln>
              <a:noFill/>
            </a:ln>
          </p:spPr>
        </p:pic>
        <p:pic>
          <p:nvPicPr>
            <p:cNvPr id="246" name="Google Shape;246;p34"/>
            <p:cNvPicPr preferRelativeResize="0"/>
            <p:nvPr/>
          </p:nvPicPr>
          <p:blipFill>
            <a:blip r:embed="rId2">
              <a:alphaModFix/>
            </a:blip>
            <a:stretch>
              <a:fillRect/>
            </a:stretch>
          </p:blipFill>
          <p:spPr>
            <a:xfrm>
              <a:off x="7464737" y="-1811000"/>
              <a:ext cx="3006100" cy="3006100"/>
            </a:xfrm>
            <a:prstGeom prst="rect">
              <a:avLst/>
            </a:prstGeom>
            <a:noFill/>
            <a:ln>
              <a:noFill/>
            </a:ln>
          </p:spPr>
        </p:pic>
        <p:pic>
          <p:nvPicPr>
            <p:cNvPr id="247" name="Google Shape;247;p34"/>
            <p:cNvPicPr preferRelativeResize="0"/>
            <p:nvPr/>
          </p:nvPicPr>
          <p:blipFill>
            <a:blip r:embed="rId2">
              <a:alphaModFix/>
            </a:blip>
            <a:stretch>
              <a:fillRect/>
            </a:stretch>
          </p:blipFill>
          <p:spPr>
            <a:xfrm>
              <a:off x="6709212" y="0"/>
              <a:ext cx="543324" cy="543324"/>
            </a:xfrm>
            <a:prstGeom prst="rect">
              <a:avLst/>
            </a:prstGeom>
            <a:noFill/>
            <a:ln>
              <a:noFill/>
            </a:ln>
          </p:spPr>
        </p:pic>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48"/>
        <p:cNvGrpSpPr/>
        <p:nvPr/>
      </p:nvGrpSpPr>
      <p:grpSpPr>
        <a:xfrm>
          <a:off x="0" y="0"/>
          <a:ext cx="0" cy="0"/>
          <a:chOff x="0" y="0"/>
          <a:chExt cx="0" cy="0"/>
        </a:xfrm>
      </p:grpSpPr>
      <p:sp>
        <p:nvSpPr>
          <p:cNvPr id="249" name="Google Shape;249;p35"/>
          <p:cNvSpPr txBox="1">
            <a:spLocks noGrp="1"/>
          </p:cNvSpPr>
          <p:nvPr>
            <p:ph type="ctrTitle"/>
          </p:nvPr>
        </p:nvSpPr>
        <p:spPr>
          <a:xfrm>
            <a:off x="2682900" y="669825"/>
            <a:ext cx="3778200" cy="99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0" name="Google Shape;250;p35"/>
          <p:cNvSpPr txBox="1">
            <a:spLocks noGrp="1"/>
          </p:cNvSpPr>
          <p:nvPr>
            <p:ph type="subTitle" idx="1"/>
          </p:nvPr>
        </p:nvSpPr>
        <p:spPr>
          <a:xfrm>
            <a:off x="2682900" y="1549525"/>
            <a:ext cx="3778200" cy="114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51" name="Google Shape;251;p35"/>
          <p:cNvSpPr txBox="1"/>
          <p:nvPr/>
        </p:nvSpPr>
        <p:spPr>
          <a:xfrm>
            <a:off x="2471250" y="3496925"/>
            <a:ext cx="4201500" cy="615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000" b="1">
                <a:solidFill>
                  <a:schemeClr val="dk1"/>
                </a:solidFill>
                <a:latin typeface="Raleway"/>
                <a:ea typeface="Raleway"/>
                <a:cs typeface="Raleway"/>
                <a:sym typeface="Raleway"/>
              </a:rPr>
              <a:t>CREDITS:</a:t>
            </a:r>
            <a:r>
              <a:rPr lang="en" sz="1000">
                <a:solidFill>
                  <a:schemeClr val="dk1"/>
                </a:solidFill>
                <a:latin typeface="Raleway"/>
                <a:ea typeface="Raleway"/>
                <a:cs typeface="Raleway"/>
                <a:sym typeface="Raleway"/>
              </a:rPr>
              <a:t> This presentation template was created by </a:t>
            </a:r>
            <a:r>
              <a:rPr lang="en" sz="1000" b="1" u="sng">
                <a:solidFill>
                  <a:schemeClr val="dk1"/>
                </a:solidFill>
                <a:latin typeface="Raleway"/>
                <a:ea typeface="Raleway"/>
                <a:cs typeface="Raleway"/>
                <a:sym typeface="Raleway"/>
                <a:hlinkClick r:id="rId2">
                  <a:extLst>
                    <a:ext uri="{A12FA001-AC4F-418D-AE19-62706E023703}">
                      <ahyp:hlinkClr xmlns:ahyp="http://schemas.microsoft.com/office/drawing/2018/hyperlinkcolor" val="tx"/>
                    </a:ext>
                  </a:extLst>
                </a:hlinkClick>
              </a:rPr>
              <a:t>Slidesgo</a:t>
            </a:r>
            <a:r>
              <a:rPr lang="en" sz="1000" b="1" u="sng">
                <a:solidFill>
                  <a:schemeClr val="dk1"/>
                </a:solidFill>
                <a:latin typeface="Raleway"/>
                <a:ea typeface="Raleway"/>
                <a:cs typeface="Raleway"/>
                <a:sym typeface="Raleway"/>
              </a:rPr>
              <a:t>,</a:t>
            </a:r>
            <a:r>
              <a:rPr lang="en" sz="1000" b="1">
                <a:solidFill>
                  <a:schemeClr val="dk1"/>
                </a:solidFill>
                <a:latin typeface="Raleway"/>
                <a:ea typeface="Raleway"/>
                <a:cs typeface="Raleway"/>
                <a:sym typeface="Raleway"/>
              </a:rPr>
              <a:t> </a:t>
            </a:r>
            <a:r>
              <a:rPr lang="en" sz="1000">
                <a:solidFill>
                  <a:schemeClr val="dk1"/>
                </a:solidFill>
                <a:latin typeface="Raleway"/>
                <a:ea typeface="Raleway"/>
                <a:cs typeface="Raleway"/>
                <a:sym typeface="Raleway"/>
              </a:rPr>
              <a:t>and includes icons by </a:t>
            </a:r>
            <a:r>
              <a:rPr lang="en" sz="1000" b="1" u="sng">
                <a:solidFill>
                  <a:schemeClr val="dk1"/>
                </a:solidFill>
                <a:latin typeface="Raleway"/>
                <a:ea typeface="Raleway"/>
                <a:cs typeface="Raleway"/>
                <a:sym typeface="Raleway"/>
                <a:hlinkClick r:id="rId3">
                  <a:extLst>
                    <a:ext uri="{A12FA001-AC4F-418D-AE19-62706E023703}">
                      <ahyp:hlinkClr xmlns:ahyp="http://schemas.microsoft.com/office/drawing/2018/hyperlinkcolor" val="tx"/>
                    </a:ext>
                  </a:extLst>
                </a:hlinkClick>
              </a:rPr>
              <a:t>Flaticon</a:t>
            </a:r>
            <a:r>
              <a:rPr lang="en" sz="1000" b="1">
                <a:solidFill>
                  <a:schemeClr val="dk1"/>
                </a:solidFill>
                <a:latin typeface="Raleway"/>
                <a:ea typeface="Raleway"/>
                <a:cs typeface="Raleway"/>
                <a:sym typeface="Raleway"/>
              </a:rPr>
              <a:t> </a:t>
            </a:r>
            <a:r>
              <a:rPr lang="en" sz="1000">
                <a:solidFill>
                  <a:schemeClr val="dk1"/>
                </a:solidFill>
                <a:latin typeface="Raleway"/>
                <a:ea typeface="Raleway"/>
                <a:cs typeface="Raleway"/>
                <a:sym typeface="Raleway"/>
              </a:rPr>
              <a:t>and infographics &amp; images by </a:t>
            </a:r>
            <a:r>
              <a:rPr lang="en" sz="1000" b="1" u="sng">
                <a:solidFill>
                  <a:schemeClr val="dk1"/>
                </a:solidFill>
                <a:latin typeface="Raleway"/>
                <a:ea typeface="Raleway"/>
                <a:cs typeface="Raleway"/>
                <a:sym typeface="Raleway"/>
                <a:hlinkClick r:id="rId4">
                  <a:extLst>
                    <a:ext uri="{A12FA001-AC4F-418D-AE19-62706E023703}">
                      <ahyp:hlinkClr xmlns:ahyp="http://schemas.microsoft.com/office/drawing/2018/hyperlinkcolor" val="tx"/>
                    </a:ext>
                  </a:extLst>
                </a:hlinkClick>
              </a:rPr>
              <a:t>Freepik</a:t>
            </a:r>
            <a:endParaRPr sz="1000" b="1" u="sng">
              <a:solidFill>
                <a:schemeClr val="dk1"/>
              </a:solidFill>
              <a:highlight>
                <a:srgbClr val="DFDEFC"/>
              </a:highlight>
              <a:latin typeface="Raleway"/>
              <a:ea typeface="Raleway"/>
              <a:cs typeface="Raleway"/>
              <a:sym typeface="Raleway"/>
            </a:endParaRPr>
          </a:p>
        </p:txBody>
      </p:sp>
      <p:grpSp>
        <p:nvGrpSpPr>
          <p:cNvPr id="252" name="Google Shape;252;p35"/>
          <p:cNvGrpSpPr/>
          <p:nvPr/>
        </p:nvGrpSpPr>
        <p:grpSpPr>
          <a:xfrm>
            <a:off x="353112" y="-900"/>
            <a:ext cx="7392149" cy="5046674"/>
            <a:chOff x="353112" y="-900"/>
            <a:chExt cx="7392149" cy="5046674"/>
          </a:xfrm>
        </p:grpSpPr>
        <p:pic>
          <p:nvPicPr>
            <p:cNvPr id="253" name="Google Shape;253;p35"/>
            <p:cNvPicPr preferRelativeResize="0"/>
            <p:nvPr/>
          </p:nvPicPr>
          <p:blipFill>
            <a:blip r:embed="rId5">
              <a:alphaModFix/>
            </a:blip>
            <a:stretch>
              <a:fillRect/>
            </a:stretch>
          </p:blipFill>
          <p:spPr>
            <a:xfrm>
              <a:off x="7201937" y="-900"/>
              <a:ext cx="543324" cy="543324"/>
            </a:xfrm>
            <a:prstGeom prst="rect">
              <a:avLst/>
            </a:prstGeom>
            <a:noFill/>
            <a:ln>
              <a:noFill/>
            </a:ln>
          </p:spPr>
        </p:pic>
        <p:pic>
          <p:nvPicPr>
            <p:cNvPr id="254" name="Google Shape;254;p35"/>
            <p:cNvPicPr preferRelativeResize="0"/>
            <p:nvPr/>
          </p:nvPicPr>
          <p:blipFill>
            <a:blip r:embed="rId5">
              <a:alphaModFix/>
            </a:blip>
            <a:stretch>
              <a:fillRect/>
            </a:stretch>
          </p:blipFill>
          <p:spPr>
            <a:xfrm>
              <a:off x="353112" y="4502450"/>
              <a:ext cx="543324" cy="543324"/>
            </a:xfrm>
            <a:prstGeom prst="rect">
              <a:avLst/>
            </a:prstGeom>
            <a:noFill/>
            <a:ln>
              <a:noFill/>
            </a:ln>
          </p:spPr>
        </p:pic>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55"/>
        <p:cNvGrpSpPr/>
        <p:nvPr/>
      </p:nvGrpSpPr>
      <p:grpSpPr>
        <a:xfrm>
          <a:off x="0" y="0"/>
          <a:ext cx="0" cy="0"/>
          <a:chOff x="0" y="0"/>
          <a:chExt cx="0" cy="0"/>
        </a:xfrm>
      </p:grpSpPr>
      <p:cxnSp>
        <p:nvCxnSpPr>
          <p:cNvPr id="256" name="Google Shape;256;p36"/>
          <p:cNvCxnSpPr/>
          <p:nvPr/>
        </p:nvCxnSpPr>
        <p:spPr>
          <a:xfrm>
            <a:off x="-109200" y="542425"/>
            <a:ext cx="9324300" cy="0"/>
          </a:xfrm>
          <a:prstGeom prst="straightConnector1">
            <a:avLst/>
          </a:prstGeom>
          <a:noFill/>
          <a:ln w="9525" cap="flat" cmpd="sng">
            <a:solidFill>
              <a:schemeClr val="dk1"/>
            </a:solidFill>
            <a:prstDash val="solid"/>
            <a:round/>
            <a:headEnd type="none" w="med" len="med"/>
            <a:tailEnd type="none" w="med" len="med"/>
          </a:ln>
        </p:spPr>
      </p:cxnSp>
      <p:pic>
        <p:nvPicPr>
          <p:cNvPr id="257" name="Google Shape;257;p36"/>
          <p:cNvPicPr preferRelativeResize="0"/>
          <p:nvPr/>
        </p:nvPicPr>
        <p:blipFill>
          <a:blip r:embed="rId2">
            <a:alphaModFix/>
          </a:blip>
          <a:stretch>
            <a:fillRect/>
          </a:stretch>
        </p:blipFill>
        <p:spPr>
          <a:xfrm>
            <a:off x="8003675" y="628063"/>
            <a:ext cx="1879951" cy="1879951"/>
          </a:xfrm>
          <a:prstGeom prst="rect">
            <a:avLst/>
          </a:prstGeom>
          <a:noFill/>
          <a:ln>
            <a:noFill/>
          </a:ln>
        </p:spPr>
      </p:pic>
      <p:pic>
        <p:nvPicPr>
          <p:cNvPr id="258" name="Google Shape;258;p36"/>
          <p:cNvPicPr preferRelativeResize="0"/>
          <p:nvPr/>
        </p:nvPicPr>
        <p:blipFill>
          <a:blip r:embed="rId2">
            <a:alphaModFix/>
          </a:blip>
          <a:stretch>
            <a:fillRect/>
          </a:stretch>
        </p:blipFill>
        <p:spPr>
          <a:xfrm>
            <a:off x="-1310263" y="1966125"/>
            <a:ext cx="3006100" cy="3006100"/>
          </a:xfrm>
          <a:prstGeom prst="rect">
            <a:avLst/>
          </a:prstGeom>
          <a:noFill/>
          <a:ln>
            <a:noFill/>
          </a:ln>
        </p:spPr>
      </p:pic>
      <p:pic>
        <p:nvPicPr>
          <p:cNvPr id="259" name="Google Shape;259;p36"/>
          <p:cNvPicPr preferRelativeResize="0"/>
          <p:nvPr/>
        </p:nvPicPr>
        <p:blipFill>
          <a:blip r:embed="rId2">
            <a:alphaModFix/>
          </a:blip>
          <a:stretch>
            <a:fillRect/>
          </a:stretch>
        </p:blipFill>
        <p:spPr>
          <a:xfrm>
            <a:off x="7201937" y="-900"/>
            <a:ext cx="543324" cy="543324"/>
          </a:xfrm>
          <a:prstGeom prst="rect">
            <a:avLst/>
          </a:prstGeom>
          <a:noFill/>
          <a:ln>
            <a:noFill/>
          </a:ln>
        </p:spPr>
      </p:pic>
      <p:pic>
        <p:nvPicPr>
          <p:cNvPr id="260" name="Google Shape;260;p36"/>
          <p:cNvPicPr preferRelativeResize="0"/>
          <p:nvPr/>
        </p:nvPicPr>
        <p:blipFill>
          <a:blip r:embed="rId2">
            <a:alphaModFix/>
          </a:blip>
          <a:stretch>
            <a:fillRect/>
          </a:stretch>
        </p:blipFill>
        <p:spPr>
          <a:xfrm>
            <a:off x="8520412" y="2774550"/>
            <a:ext cx="543324" cy="543324"/>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61"/>
        <p:cNvGrpSpPr/>
        <p:nvPr/>
      </p:nvGrpSpPr>
      <p:grpSpPr>
        <a:xfrm>
          <a:off x="0" y="0"/>
          <a:ext cx="0" cy="0"/>
          <a:chOff x="0" y="0"/>
          <a:chExt cx="0" cy="0"/>
        </a:xfrm>
      </p:grpSpPr>
      <p:cxnSp>
        <p:nvCxnSpPr>
          <p:cNvPr id="262" name="Google Shape;262;p37"/>
          <p:cNvCxnSpPr/>
          <p:nvPr/>
        </p:nvCxnSpPr>
        <p:spPr>
          <a:xfrm>
            <a:off x="-109200" y="3947975"/>
            <a:ext cx="9324300" cy="0"/>
          </a:xfrm>
          <a:prstGeom prst="straightConnector1">
            <a:avLst/>
          </a:prstGeom>
          <a:noFill/>
          <a:ln w="9525" cap="flat" cmpd="sng">
            <a:solidFill>
              <a:schemeClr val="dk1"/>
            </a:solidFill>
            <a:prstDash val="solid"/>
            <a:round/>
            <a:headEnd type="none" w="med" len="med"/>
            <a:tailEnd type="none" w="med" len="med"/>
          </a:ln>
        </p:spPr>
      </p:cxnSp>
      <p:pic>
        <p:nvPicPr>
          <p:cNvPr id="263" name="Google Shape;263;p37"/>
          <p:cNvPicPr preferRelativeResize="0"/>
          <p:nvPr/>
        </p:nvPicPr>
        <p:blipFill>
          <a:blip r:embed="rId2">
            <a:alphaModFix/>
          </a:blip>
          <a:stretch>
            <a:fillRect/>
          </a:stretch>
        </p:blipFill>
        <p:spPr>
          <a:xfrm>
            <a:off x="7672175" y="1883788"/>
            <a:ext cx="1879951" cy="1879951"/>
          </a:xfrm>
          <a:prstGeom prst="rect">
            <a:avLst/>
          </a:prstGeom>
          <a:noFill/>
          <a:ln>
            <a:noFill/>
          </a:ln>
        </p:spPr>
      </p:pic>
      <p:pic>
        <p:nvPicPr>
          <p:cNvPr id="264" name="Google Shape;264;p37"/>
          <p:cNvPicPr preferRelativeResize="0"/>
          <p:nvPr/>
        </p:nvPicPr>
        <p:blipFill>
          <a:blip r:embed="rId2">
            <a:alphaModFix/>
          </a:blip>
          <a:stretch>
            <a:fillRect/>
          </a:stretch>
        </p:blipFill>
        <p:spPr>
          <a:xfrm>
            <a:off x="-787950" y="-364525"/>
            <a:ext cx="3006100" cy="3006100"/>
          </a:xfrm>
          <a:prstGeom prst="rect">
            <a:avLst/>
          </a:prstGeom>
          <a:noFill/>
          <a:ln>
            <a:noFill/>
          </a:ln>
        </p:spPr>
      </p:pic>
      <p:pic>
        <p:nvPicPr>
          <p:cNvPr id="265" name="Google Shape;265;p37"/>
          <p:cNvPicPr preferRelativeResize="0"/>
          <p:nvPr/>
        </p:nvPicPr>
        <p:blipFill>
          <a:blip r:embed="rId2">
            <a:alphaModFix/>
          </a:blip>
          <a:stretch>
            <a:fillRect/>
          </a:stretch>
        </p:blipFill>
        <p:spPr>
          <a:xfrm>
            <a:off x="59312" y="4750825"/>
            <a:ext cx="543324" cy="543324"/>
          </a:xfrm>
          <a:prstGeom prst="rect">
            <a:avLst/>
          </a:prstGeom>
          <a:noFill/>
          <a:ln>
            <a:noFill/>
          </a:ln>
        </p:spPr>
      </p:pic>
      <p:pic>
        <p:nvPicPr>
          <p:cNvPr id="266" name="Google Shape;266;p37"/>
          <p:cNvPicPr preferRelativeResize="0"/>
          <p:nvPr/>
        </p:nvPicPr>
        <p:blipFill>
          <a:blip r:embed="rId2">
            <a:alphaModFix/>
          </a:blip>
          <a:stretch>
            <a:fillRect/>
          </a:stretch>
        </p:blipFill>
        <p:spPr>
          <a:xfrm>
            <a:off x="8741412" y="4132200"/>
            <a:ext cx="543324" cy="54332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rvo"/>
              <a:buNone/>
              <a:defRPr sz="3000" b="1">
                <a:solidFill>
                  <a:schemeClr val="dk1"/>
                </a:solidFill>
                <a:latin typeface="Arvo"/>
                <a:ea typeface="Arvo"/>
                <a:cs typeface="Arvo"/>
                <a:sym typeface="Arvo"/>
              </a:defRPr>
            </a:lvl1pPr>
            <a:lvl2pPr lvl="1" rtl="0">
              <a:spcBef>
                <a:spcPts val="0"/>
              </a:spcBef>
              <a:spcAft>
                <a:spcPts val="0"/>
              </a:spcAft>
              <a:buClr>
                <a:schemeClr val="dk1"/>
              </a:buClr>
              <a:buSzPts val="3500"/>
              <a:buFont typeface="Arvo"/>
              <a:buNone/>
              <a:defRPr sz="3500">
                <a:solidFill>
                  <a:schemeClr val="dk1"/>
                </a:solidFill>
                <a:latin typeface="Arvo"/>
                <a:ea typeface="Arvo"/>
                <a:cs typeface="Arvo"/>
                <a:sym typeface="Arvo"/>
              </a:defRPr>
            </a:lvl2pPr>
            <a:lvl3pPr lvl="2" rtl="0">
              <a:spcBef>
                <a:spcPts val="0"/>
              </a:spcBef>
              <a:spcAft>
                <a:spcPts val="0"/>
              </a:spcAft>
              <a:buClr>
                <a:schemeClr val="dk1"/>
              </a:buClr>
              <a:buSzPts val="3500"/>
              <a:buFont typeface="Arvo"/>
              <a:buNone/>
              <a:defRPr sz="3500">
                <a:solidFill>
                  <a:schemeClr val="dk1"/>
                </a:solidFill>
                <a:latin typeface="Arvo"/>
                <a:ea typeface="Arvo"/>
                <a:cs typeface="Arvo"/>
                <a:sym typeface="Arvo"/>
              </a:defRPr>
            </a:lvl3pPr>
            <a:lvl4pPr lvl="3" rtl="0">
              <a:spcBef>
                <a:spcPts val="0"/>
              </a:spcBef>
              <a:spcAft>
                <a:spcPts val="0"/>
              </a:spcAft>
              <a:buClr>
                <a:schemeClr val="dk1"/>
              </a:buClr>
              <a:buSzPts val="3500"/>
              <a:buFont typeface="Arvo"/>
              <a:buNone/>
              <a:defRPr sz="3500">
                <a:solidFill>
                  <a:schemeClr val="dk1"/>
                </a:solidFill>
                <a:latin typeface="Arvo"/>
                <a:ea typeface="Arvo"/>
                <a:cs typeface="Arvo"/>
                <a:sym typeface="Arvo"/>
              </a:defRPr>
            </a:lvl4pPr>
            <a:lvl5pPr lvl="4" rtl="0">
              <a:spcBef>
                <a:spcPts val="0"/>
              </a:spcBef>
              <a:spcAft>
                <a:spcPts val="0"/>
              </a:spcAft>
              <a:buClr>
                <a:schemeClr val="dk1"/>
              </a:buClr>
              <a:buSzPts val="3500"/>
              <a:buFont typeface="Arvo"/>
              <a:buNone/>
              <a:defRPr sz="3500">
                <a:solidFill>
                  <a:schemeClr val="dk1"/>
                </a:solidFill>
                <a:latin typeface="Arvo"/>
                <a:ea typeface="Arvo"/>
                <a:cs typeface="Arvo"/>
                <a:sym typeface="Arvo"/>
              </a:defRPr>
            </a:lvl5pPr>
            <a:lvl6pPr lvl="5" rtl="0">
              <a:spcBef>
                <a:spcPts val="0"/>
              </a:spcBef>
              <a:spcAft>
                <a:spcPts val="0"/>
              </a:spcAft>
              <a:buClr>
                <a:schemeClr val="dk1"/>
              </a:buClr>
              <a:buSzPts val="3500"/>
              <a:buFont typeface="Arvo"/>
              <a:buNone/>
              <a:defRPr sz="3500">
                <a:solidFill>
                  <a:schemeClr val="dk1"/>
                </a:solidFill>
                <a:latin typeface="Arvo"/>
                <a:ea typeface="Arvo"/>
                <a:cs typeface="Arvo"/>
                <a:sym typeface="Arvo"/>
              </a:defRPr>
            </a:lvl6pPr>
            <a:lvl7pPr lvl="6" rtl="0">
              <a:spcBef>
                <a:spcPts val="0"/>
              </a:spcBef>
              <a:spcAft>
                <a:spcPts val="0"/>
              </a:spcAft>
              <a:buClr>
                <a:schemeClr val="dk1"/>
              </a:buClr>
              <a:buSzPts val="3500"/>
              <a:buFont typeface="Arvo"/>
              <a:buNone/>
              <a:defRPr sz="3500">
                <a:solidFill>
                  <a:schemeClr val="dk1"/>
                </a:solidFill>
                <a:latin typeface="Arvo"/>
                <a:ea typeface="Arvo"/>
                <a:cs typeface="Arvo"/>
                <a:sym typeface="Arvo"/>
              </a:defRPr>
            </a:lvl7pPr>
            <a:lvl8pPr lvl="7" rtl="0">
              <a:spcBef>
                <a:spcPts val="0"/>
              </a:spcBef>
              <a:spcAft>
                <a:spcPts val="0"/>
              </a:spcAft>
              <a:buClr>
                <a:schemeClr val="dk1"/>
              </a:buClr>
              <a:buSzPts val="3500"/>
              <a:buFont typeface="Arvo"/>
              <a:buNone/>
              <a:defRPr sz="3500">
                <a:solidFill>
                  <a:schemeClr val="dk1"/>
                </a:solidFill>
                <a:latin typeface="Arvo"/>
                <a:ea typeface="Arvo"/>
                <a:cs typeface="Arvo"/>
                <a:sym typeface="Arvo"/>
              </a:defRPr>
            </a:lvl8pPr>
            <a:lvl9pPr lvl="8" rtl="0">
              <a:spcBef>
                <a:spcPts val="0"/>
              </a:spcBef>
              <a:spcAft>
                <a:spcPts val="0"/>
              </a:spcAft>
              <a:buClr>
                <a:schemeClr val="dk1"/>
              </a:buClr>
              <a:buSzPts val="3500"/>
              <a:buFont typeface="Arvo"/>
              <a:buNone/>
              <a:defRPr sz="3500">
                <a:solidFill>
                  <a:schemeClr val="dk1"/>
                </a:solidFill>
                <a:latin typeface="Arvo"/>
                <a:ea typeface="Arvo"/>
                <a:cs typeface="Arvo"/>
                <a:sym typeface="Arvo"/>
              </a:defRPr>
            </a:lvl9pPr>
          </a:lstStyle>
          <a:p>
            <a:endParaRPr/>
          </a:p>
        </p:txBody>
      </p:sp>
      <p:sp>
        <p:nvSpPr>
          <p:cNvPr id="52" name="Google Shape;52;p13"/>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1pPr>
            <a:lvl2pPr marL="914400" lvl="1" indent="-304800"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2pPr>
            <a:lvl3pPr marL="1371600" lvl="2" indent="-304800"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3pPr>
            <a:lvl4pPr marL="1828800" lvl="3" indent="-304800"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4pPr>
            <a:lvl5pPr marL="2286000" lvl="4" indent="-304800"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5pPr>
            <a:lvl6pPr marL="2743200" lvl="5" indent="-304800"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6pPr>
            <a:lvl7pPr marL="3200400" lvl="6" indent="-304800"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7pPr>
            <a:lvl8pPr marL="3657600" lvl="7" indent="-304800"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8pPr>
            <a:lvl9pPr marL="4114800" lvl="8" indent="-304800" rtl="0">
              <a:lnSpc>
                <a:spcPct val="100000"/>
              </a:lnSpc>
              <a:spcBef>
                <a:spcPts val="0"/>
              </a:spcBef>
              <a:spcAft>
                <a:spcPts val="0"/>
              </a:spcAft>
              <a:buClr>
                <a:schemeClr val="dk1"/>
              </a:buClr>
              <a:buSzPts val="1200"/>
              <a:buFont typeface="Raleway"/>
              <a:buChar char="■"/>
              <a:defRPr sz="1200">
                <a:solidFill>
                  <a:schemeClr val="dk1"/>
                </a:solidFill>
                <a:latin typeface="Raleway"/>
                <a:ea typeface="Raleway"/>
                <a:cs typeface="Raleway"/>
                <a:sym typeface="Raleway"/>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3" Type="http://schemas.openxmlformats.org/officeDocument/2006/relationships/hyperlink" Target="https://data.cdc.gov/Policy-Surveillance/U-S-State-and-Territorial-Stay-At-Home-Orders-Marc/y2iy-8irm/about_data" TargetMode="External"/><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8"/>
          <p:cNvSpPr txBox="1">
            <a:spLocks noGrp="1"/>
          </p:cNvSpPr>
          <p:nvPr>
            <p:ph type="ctrTitle"/>
          </p:nvPr>
        </p:nvSpPr>
        <p:spPr>
          <a:xfrm>
            <a:off x="943350" y="1390430"/>
            <a:ext cx="7257300" cy="15177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4000" b="0">
                <a:solidFill>
                  <a:schemeClr val="lt2"/>
                </a:solidFill>
                <a:latin typeface="Fira Sans Extra Condensed Medium"/>
                <a:ea typeface="Fira Sans Extra Condensed Medium"/>
                <a:cs typeface="Fira Sans Extra Condensed Medium"/>
                <a:sym typeface="Fira Sans Extra Condensed Medium"/>
              </a:rPr>
              <a:t>Hospitalizations Rates &amp; Trends</a:t>
            </a:r>
            <a:endParaRPr sz="6000" b="0">
              <a:latin typeface="Times New Roman"/>
              <a:ea typeface="Times New Roman"/>
              <a:cs typeface="Times New Roman"/>
              <a:sym typeface="Times New Roman"/>
            </a:endParaRPr>
          </a:p>
        </p:txBody>
      </p:sp>
      <p:sp>
        <p:nvSpPr>
          <p:cNvPr id="272" name="Google Shape;272;p38"/>
          <p:cNvSpPr txBox="1">
            <a:spLocks noGrp="1"/>
          </p:cNvSpPr>
          <p:nvPr>
            <p:ph type="subTitle" idx="1"/>
          </p:nvPr>
        </p:nvSpPr>
        <p:spPr>
          <a:xfrm>
            <a:off x="943350" y="3217605"/>
            <a:ext cx="7257300" cy="40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500" dirty="0">
                <a:solidFill>
                  <a:schemeClr val="lt2"/>
                </a:solidFill>
                <a:latin typeface="Fira Sans Extra Condensed Medium"/>
                <a:ea typeface="Fira Sans Extra Condensed Medium"/>
                <a:cs typeface="Fira Sans Extra Condensed Medium"/>
                <a:sym typeface="Fira Sans Extra Condensed Medium"/>
              </a:rPr>
              <a:t>B</a:t>
            </a:r>
            <a:r>
              <a:rPr lang="en" sz="2500" dirty="0">
                <a:solidFill>
                  <a:schemeClr val="lt2"/>
                </a:solidFill>
                <a:latin typeface="Fira Sans Extra Condensed Medium"/>
                <a:ea typeface="Fira Sans Extra Condensed Medium"/>
                <a:cs typeface="Fira Sans Extra Condensed Medium"/>
                <a:sym typeface="Fira Sans Extra Condensed Medium"/>
              </a:rPr>
              <a:t>y Ndinda Kasyoka </a:t>
            </a:r>
            <a:r>
              <a:rPr lang="en" sz="2500" dirty="0">
                <a:latin typeface="Times New Roman"/>
                <a:ea typeface="Times New Roman"/>
                <a:cs typeface="Times New Roman"/>
                <a:sym typeface="Times New Roman"/>
              </a:rPr>
              <a:t> </a:t>
            </a:r>
            <a:endParaRPr sz="2500" dirty="0">
              <a:latin typeface="Times New Roman"/>
              <a:ea typeface="Times New Roman"/>
              <a:cs typeface="Times New Roman"/>
              <a:sym typeface="Times New Roman"/>
            </a:endParaRPr>
          </a:p>
        </p:txBody>
      </p:sp>
      <p:pic>
        <p:nvPicPr>
          <p:cNvPr id="273" name="Google Shape;273;p38"/>
          <p:cNvPicPr preferRelativeResize="0"/>
          <p:nvPr/>
        </p:nvPicPr>
        <p:blipFill>
          <a:blip r:embed="rId3">
            <a:alphaModFix/>
          </a:blip>
          <a:stretch>
            <a:fillRect/>
          </a:stretch>
        </p:blipFill>
        <p:spPr>
          <a:xfrm>
            <a:off x="-744538" y="3228925"/>
            <a:ext cx="3006100" cy="3006100"/>
          </a:xfrm>
          <a:prstGeom prst="rect">
            <a:avLst/>
          </a:prstGeom>
          <a:noFill/>
          <a:ln>
            <a:noFill/>
          </a:ln>
        </p:spPr>
      </p:pic>
      <p:pic>
        <p:nvPicPr>
          <p:cNvPr id="274" name="Google Shape;274;p38"/>
          <p:cNvPicPr preferRelativeResize="0"/>
          <p:nvPr/>
        </p:nvPicPr>
        <p:blipFill>
          <a:blip r:embed="rId3">
            <a:alphaModFix/>
          </a:blip>
          <a:stretch>
            <a:fillRect/>
          </a:stretch>
        </p:blipFill>
        <p:spPr>
          <a:xfrm>
            <a:off x="7928050" y="3802675"/>
            <a:ext cx="543324" cy="5433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pic>
        <p:nvPicPr>
          <p:cNvPr id="448" name="Google Shape;448;p57"/>
          <p:cNvPicPr preferRelativeResize="0"/>
          <p:nvPr/>
        </p:nvPicPr>
        <p:blipFill rotWithShape="1">
          <a:blip r:embed="rId3">
            <a:alphaModFix/>
          </a:blip>
          <a:srcRect l="6474" r="8223"/>
          <a:stretch/>
        </p:blipFill>
        <p:spPr>
          <a:xfrm>
            <a:off x="134975" y="641525"/>
            <a:ext cx="5466524" cy="3780350"/>
          </a:xfrm>
          <a:prstGeom prst="rect">
            <a:avLst/>
          </a:prstGeom>
          <a:noFill/>
          <a:ln>
            <a:noFill/>
          </a:ln>
        </p:spPr>
      </p:pic>
      <p:sp>
        <p:nvSpPr>
          <p:cNvPr id="449" name="Google Shape;449;p57"/>
          <p:cNvSpPr txBox="1"/>
          <p:nvPr/>
        </p:nvSpPr>
        <p:spPr>
          <a:xfrm>
            <a:off x="5518650" y="602250"/>
            <a:ext cx="3155700" cy="38589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lnSpc>
                <a:spcPct val="150000"/>
              </a:lnSpc>
              <a:spcBef>
                <a:spcPts val="0"/>
              </a:spcBef>
              <a:spcAft>
                <a:spcPts val="0"/>
              </a:spcAft>
              <a:buNone/>
            </a:pPr>
            <a:r>
              <a:rPr lang="en" sz="1200">
                <a:solidFill>
                  <a:schemeClr val="dk1"/>
                </a:solidFill>
                <a:latin typeface="Fira Sans Extra Condensed Medium"/>
                <a:ea typeface="Fira Sans Extra Condensed Medium"/>
                <a:cs typeface="Fira Sans Extra Condensed Medium"/>
                <a:sym typeface="Fira Sans Extra Condensed Medium"/>
              </a:rPr>
              <a:t>Moderately Strict Policies</a:t>
            </a: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lnSpc>
                <a:spcPct val="150000"/>
              </a:lnSpc>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lnSpc>
                <a:spcPct val="150000"/>
              </a:lnSpc>
              <a:spcBef>
                <a:spcPts val="0"/>
              </a:spcBef>
              <a:spcAft>
                <a:spcPts val="0"/>
              </a:spcAft>
              <a:buClr>
                <a:schemeClr val="dk1"/>
              </a:buClr>
              <a:buSzPts val="1200"/>
              <a:buFont typeface="Fira Sans Extra Condensed Medium"/>
              <a:buChar char="●"/>
            </a:pPr>
            <a:r>
              <a:rPr lang="en" sz="1200">
                <a:solidFill>
                  <a:schemeClr val="dk1"/>
                </a:solidFill>
                <a:latin typeface="Fira Sans Extra Condensed Medium"/>
                <a:ea typeface="Fira Sans Extra Condensed Medium"/>
                <a:cs typeface="Fira Sans Extra Condensed Medium"/>
                <a:sym typeface="Fira Sans Extra Condensed Medium"/>
              </a:rPr>
              <a:t>The graph on the left shoes states that had the moderate policies that were only mandatory for at risk individuals </a:t>
            </a:r>
            <a:endParaRPr sz="120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lnSpc>
                <a:spcPct val="150000"/>
              </a:lnSpc>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lnSpc>
                <a:spcPct val="150000"/>
              </a:lnSpc>
              <a:spcBef>
                <a:spcPts val="0"/>
              </a:spcBef>
              <a:spcAft>
                <a:spcPts val="0"/>
              </a:spcAft>
              <a:buClr>
                <a:schemeClr val="dk1"/>
              </a:buClr>
              <a:buSzPts val="1200"/>
              <a:buFont typeface="Fira Sans Extra Condensed Medium"/>
              <a:buChar char="●"/>
            </a:pPr>
            <a:r>
              <a:rPr lang="en" sz="1200">
                <a:solidFill>
                  <a:schemeClr val="dk1"/>
                </a:solidFill>
                <a:latin typeface="Fira Sans Extra Condensed Medium"/>
                <a:ea typeface="Fira Sans Extra Condensed Medium"/>
                <a:cs typeface="Fira Sans Extra Condensed Medium"/>
                <a:sym typeface="Fira Sans Extra Condensed Medium"/>
              </a:rPr>
              <a:t>Fewer states have these moderately strict laws and some of them like South Dakota tend more towards the less strict policies </a:t>
            </a: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pic>
        <p:nvPicPr>
          <p:cNvPr id="454" name="Google Shape;454;p58"/>
          <p:cNvPicPr preferRelativeResize="0"/>
          <p:nvPr/>
        </p:nvPicPr>
        <p:blipFill>
          <a:blip r:embed="rId3">
            <a:alphaModFix/>
          </a:blip>
          <a:stretch>
            <a:fillRect/>
          </a:stretch>
        </p:blipFill>
        <p:spPr>
          <a:xfrm>
            <a:off x="152400" y="152400"/>
            <a:ext cx="4904015" cy="4838700"/>
          </a:xfrm>
          <a:prstGeom prst="rect">
            <a:avLst/>
          </a:prstGeom>
          <a:noFill/>
          <a:ln>
            <a:noFill/>
          </a:ln>
        </p:spPr>
      </p:pic>
      <p:sp>
        <p:nvSpPr>
          <p:cNvPr id="455" name="Google Shape;455;p58"/>
          <p:cNvSpPr txBox="1"/>
          <p:nvPr/>
        </p:nvSpPr>
        <p:spPr>
          <a:xfrm>
            <a:off x="5261900" y="897300"/>
            <a:ext cx="3089400" cy="3462000"/>
          </a:xfrm>
          <a:prstGeom prst="rect">
            <a:avLst/>
          </a:prstGeom>
          <a:noFill/>
          <a:ln>
            <a:noFill/>
          </a:ln>
        </p:spPr>
        <p:txBody>
          <a:bodyPr spcFirstLastPara="1" wrap="square" lIns="91425" tIns="91425" rIns="91425" bIns="91425" anchor="t" anchorCtr="0">
            <a:noAutofit/>
          </a:bodyPr>
          <a:lstStyle/>
          <a:p>
            <a:pPr marL="0" lvl="0" indent="0" algn="l" rtl="0">
              <a:lnSpc>
                <a:spcPct val="130000"/>
              </a:lnSpc>
              <a:spcBef>
                <a:spcPts val="0"/>
              </a:spcBef>
              <a:spcAft>
                <a:spcPts val="0"/>
              </a:spcAft>
              <a:buNone/>
            </a:pPr>
            <a:r>
              <a:rPr lang="en" sz="1200" dirty="0">
                <a:solidFill>
                  <a:schemeClr val="dk1"/>
                </a:solidFill>
                <a:latin typeface="Fira Sans Extra Condensed Medium"/>
                <a:ea typeface="Fira Sans Extra Condensed Medium"/>
                <a:cs typeface="Fira Sans Extra Condensed Medium"/>
                <a:sym typeface="Fira Sans Extra Condensed Medium"/>
              </a:rPr>
              <a:t>Comparison Among States Politically</a:t>
            </a:r>
            <a:endParaRPr sz="1200"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lnSpc>
                <a:spcPct val="130000"/>
              </a:lnSpc>
              <a:spcBef>
                <a:spcPts val="0"/>
              </a:spcBef>
              <a:spcAft>
                <a:spcPts val="0"/>
              </a:spcAft>
              <a:buNone/>
            </a:pPr>
            <a:endParaRPr sz="1200" dirty="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lnSpc>
                <a:spcPct val="130000"/>
              </a:lnSpc>
              <a:spcBef>
                <a:spcPts val="0"/>
              </a:spcBef>
              <a:spcAft>
                <a:spcPts val="0"/>
              </a:spcAft>
              <a:buClr>
                <a:schemeClr val="dk1"/>
              </a:buClr>
              <a:buSzPts val="1200"/>
              <a:buFont typeface="Fira Sans Extra Condensed Medium"/>
              <a:buChar char="●"/>
            </a:pPr>
            <a:r>
              <a:rPr lang="en" sz="1200" dirty="0">
                <a:solidFill>
                  <a:schemeClr val="dk1"/>
                </a:solidFill>
                <a:latin typeface="Fira Sans Extra Condensed Medium"/>
                <a:ea typeface="Fira Sans Extra Condensed Medium"/>
                <a:cs typeface="Fira Sans Extra Condensed Medium"/>
                <a:sym typeface="Fira Sans Extra Condensed Medium"/>
              </a:rPr>
              <a:t>We now compared the some states within the category with the most strict policies across political lines assuming these could impact policy making. </a:t>
            </a:r>
            <a:endParaRPr sz="1200" dirty="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lnSpc>
                <a:spcPct val="130000"/>
              </a:lnSpc>
              <a:spcBef>
                <a:spcPts val="0"/>
              </a:spcBef>
              <a:spcAft>
                <a:spcPts val="0"/>
              </a:spcAft>
              <a:buNone/>
            </a:pPr>
            <a:endParaRPr sz="1200" dirty="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lnSpc>
                <a:spcPct val="130000"/>
              </a:lnSpc>
              <a:spcBef>
                <a:spcPts val="0"/>
              </a:spcBef>
              <a:spcAft>
                <a:spcPts val="0"/>
              </a:spcAft>
              <a:buClr>
                <a:schemeClr val="dk1"/>
              </a:buClr>
              <a:buSzPts val="1200"/>
              <a:buFont typeface="Fira Sans Extra Condensed Medium"/>
              <a:buChar char="●"/>
            </a:pPr>
            <a:r>
              <a:rPr lang="en" sz="1200" dirty="0">
                <a:solidFill>
                  <a:schemeClr val="dk1"/>
                </a:solidFill>
                <a:latin typeface="Fira Sans Extra Condensed Medium"/>
                <a:ea typeface="Fira Sans Extra Condensed Medium"/>
                <a:cs typeface="Fira Sans Extra Condensed Medium"/>
                <a:sym typeface="Fira Sans Extra Condensed Medium"/>
              </a:rPr>
              <a:t>West Virginia was the most republican state in the distribution , Wisconsin a swing state and finally DC which is under Washington the bluest state. </a:t>
            </a:r>
            <a:endParaRPr sz="1200"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lnSpc>
                <a:spcPct val="130000"/>
              </a:lnSpc>
              <a:spcBef>
                <a:spcPts val="0"/>
              </a:spcBef>
              <a:spcAft>
                <a:spcPts val="0"/>
              </a:spcAft>
              <a:buNone/>
            </a:pPr>
            <a:endParaRPr sz="1200" dirty="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lnSpc>
                <a:spcPct val="130000"/>
              </a:lnSpc>
              <a:spcBef>
                <a:spcPts val="0"/>
              </a:spcBef>
              <a:spcAft>
                <a:spcPts val="0"/>
              </a:spcAft>
              <a:buClr>
                <a:schemeClr val="dk1"/>
              </a:buClr>
              <a:buSzPts val="1200"/>
              <a:buFont typeface="Fira Sans Extra Condensed Medium"/>
              <a:buChar char="●"/>
            </a:pPr>
            <a:r>
              <a:rPr lang="en" sz="1200" dirty="0">
                <a:solidFill>
                  <a:schemeClr val="dk1"/>
                </a:solidFill>
                <a:latin typeface="Fira Sans Extra Condensed Medium"/>
                <a:ea typeface="Fira Sans Extra Condensed Medium"/>
                <a:cs typeface="Fira Sans Extra Condensed Medium"/>
                <a:sym typeface="Fira Sans Extra Condensed Medium"/>
              </a:rPr>
              <a:t> The graph supported our assumptions that the more red states would have less mandatory  policies issued compared to the more blue states</a:t>
            </a:r>
            <a:endParaRPr sz="1200" dirty="0">
              <a:solidFill>
                <a:schemeClr val="dk1"/>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59"/>
          <p:cNvSpPr txBox="1">
            <a:spLocks noGrp="1"/>
          </p:cNvSpPr>
          <p:nvPr>
            <p:ph type="title"/>
          </p:nvPr>
        </p:nvSpPr>
        <p:spPr>
          <a:xfrm>
            <a:off x="3747875" y="2498800"/>
            <a:ext cx="44715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900" b="0" dirty="0">
                <a:solidFill>
                  <a:srgbClr val="FFFFFF"/>
                </a:solidFill>
                <a:latin typeface="Fira Sans Extra Condensed Medium"/>
                <a:ea typeface="Fira Sans Extra Condensed Medium"/>
                <a:cs typeface="Fira Sans Extra Condensed Medium"/>
                <a:sym typeface="Fira Sans Extra Condensed Medium"/>
              </a:rPr>
              <a:t>Conclusion</a:t>
            </a:r>
            <a:endParaRPr sz="3900" b="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461" name="Google Shape;461;p59"/>
          <p:cNvSpPr txBox="1">
            <a:spLocks noGrp="1"/>
          </p:cNvSpPr>
          <p:nvPr>
            <p:ph type="title" idx="2"/>
          </p:nvPr>
        </p:nvSpPr>
        <p:spPr>
          <a:xfrm>
            <a:off x="4275775" y="1477400"/>
            <a:ext cx="11175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500" b="0">
                <a:solidFill>
                  <a:srgbClr val="FFFFFF"/>
                </a:solidFill>
                <a:latin typeface="Fira Sans Extra Condensed Medium"/>
                <a:ea typeface="Fira Sans Extra Condensed Medium"/>
                <a:cs typeface="Fira Sans Extra Condensed Medium"/>
                <a:sym typeface="Fira Sans Extra Condensed Medium"/>
              </a:rPr>
              <a:t>06</a:t>
            </a:r>
            <a:endParaRPr sz="5500" b="0">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462" name="Google Shape;462;p59"/>
          <p:cNvCxnSpPr/>
          <p:nvPr/>
        </p:nvCxnSpPr>
        <p:spPr>
          <a:xfrm>
            <a:off x="-101575" y="2512450"/>
            <a:ext cx="9253200" cy="0"/>
          </a:xfrm>
          <a:prstGeom prst="straightConnector1">
            <a:avLst/>
          </a:prstGeom>
          <a:noFill/>
          <a:ln w="9525" cap="flat" cmpd="sng">
            <a:solidFill>
              <a:schemeClr val="dk1"/>
            </a:solidFill>
            <a:prstDash val="solid"/>
            <a:round/>
            <a:headEnd type="none" w="med" len="med"/>
            <a:tailEnd type="none" w="med" len="med"/>
          </a:ln>
        </p:spPr>
      </p:cxnSp>
      <p:pic>
        <p:nvPicPr>
          <p:cNvPr id="463" name="Google Shape;463;p59"/>
          <p:cNvPicPr preferRelativeResize="0"/>
          <p:nvPr/>
        </p:nvPicPr>
        <p:blipFill>
          <a:blip r:embed="rId3">
            <a:alphaModFix/>
          </a:blip>
          <a:stretch>
            <a:fillRect/>
          </a:stretch>
        </p:blipFill>
        <p:spPr>
          <a:xfrm>
            <a:off x="867950" y="3017138"/>
            <a:ext cx="1879951" cy="1879951"/>
          </a:xfrm>
          <a:prstGeom prst="rect">
            <a:avLst/>
          </a:prstGeom>
          <a:noFill/>
          <a:ln>
            <a:noFill/>
          </a:ln>
        </p:spPr>
      </p:pic>
      <p:pic>
        <p:nvPicPr>
          <p:cNvPr id="464" name="Google Shape;464;p59"/>
          <p:cNvPicPr preferRelativeResize="0"/>
          <p:nvPr/>
        </p:nvPicPr>
        <p:blipFill>
          <a:blip r:embed="rId3">
            <a:alphaModFix/>
          </a:blip>
          <a:stretch>
            <a:fillRect/>
          </a:stretch>
        </p:blipFill>
        <p:spPr>
          <a:xfrm>
            <a:off x="715112" y="-686900"/>
            <a:ext cx="3006100" cy="3006100"/>
          </a:xfrm>
          <a:prstGeom prst="rect">
            <a:avLst/>
          </a:prstGeom>
          <a:noFill/>
          <a:ln>
            <a:noFill/>
          </a:ln>
        </p:spPr>
      </p:pic>
      <p:pic>
        <p:nvPicPr>
          <p:cNvPr id="465" name="Google Shape;465;p59"/>
          <p:cNvPicPr preferRelativeResize="0"/>
          <p:nvPr/>
        </p:nvPicPr>
        <p:blipFill>
          <a:blip r:embed="rId3">
            <a:alphaModFix/>
          </a:blip>
          <a:stretch>
            <a:fillRect/>
          </a:stretch>
        </p:blipFill>
        <p:spPr>
          <a:xfrm>
            <a:off x="6965412" y="3921750"/>
            <a:ext cx="543324" cy="5433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60"/>
          <p:cNvSpPr txBox="1"/>
          <p:nvPr/>
        </p:nvSpPr>
        <p:spPr>
          <a:xfrm>
            <a:off x="497700" y="222950"/>
            <a:ext cx="8321400" cy="56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3000">
              <a:solidFill>
                <a:schemeClr val="lt2"/>
              </a:solidFill>
              <a:latin typeface="Fira Sans Extra Condensed Medium"/>
              <a:ea typeface="Fira Sans Extra Condensed Medium"/>
              <a:cs typeface="Fira Sans Extra Condensed Medium"/>
              <a:sym typeface="Fira Sans Extra Condensed Medium"/>
            </a:endParaRPr>
          </a:p>
        </p:txBody>
      </p:sp>
      <p:sp>
        <p:nvSpPr>
          <p:cNvPr id="471" name="Google Shape;471;p60"/>
          <p:cNvSpPr txBox="1"/>
          <p:nvPr/>
        </p:nvSpPr>
        <p:spPr>
          <a:xfrm>
            <a:off x="195175" y="981125"/>
            <a:ext cx="8948700" cy="3794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sz="1500">
                <a:solidFill>
                  <a:schemeClr val="lt2"/>
                </a:solidFill>
                <a:latin typeface="Fira Sans Extra Condensed Medium"/>
                <a:ea typeface="Fira Sans Extra Condensed Medium"/>
                <a:cs typeface="Fira Sans Extra Condensed Medium"/>
                <a:sym typeface="Fira Sans Extra Condensed Medium"/>
              </a:rPr>
              <a:t>  </a:t>
            </a: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a:solidFill>
                <a:schemeClr val="lt2"/>
              </a:solidFill>
              <a:latin typeface="Fira Sans Extra Condensed Medium"/>
              <a:ea typeface="Fira Sans Extra Condensed Medium"/>
              <a:cs typeface="Fira Sans Extra Condensed Medium"/>
              <a:sym typeface="Fira Sans Extra Condensed Medium"/>
            </a:endParaRPr>
          </a:p>
        </p:txBody>
      </p:sp>
      <p:sp>
        <p:nvSpPr>
          <p:cNvPr id="472" name="Google Shape;472;p60"/>
          <p:cNvSpPr txBox="1"/>
          <p:nvPr/>
        </p:nvSpPr>
        <p:spPr>
          <a:xfrm>
            <a:off x="359599" y="258825"/>
            <a:ext cx="8589225" cy="4338000"/>
          </a:xfrm>
          <a:prstGeom prst="rect">
            <a:avLst/>
          </a:prstGeom>
          <a:noFill/>
          <a:ln>
            <a:noFill/>
          </a:ln>
        </p:spPr>
        <p:txBody>
          <a:bodyPr spcFirstLastPara="1" wrap="square" lIns="91425" tIns="91425" rIns="91425" bIns="91425" anchor="t" anchorCtr="0">
            <a:noAutofit/>
          </a:bodyPr>
          <a:lstStyle/>
          <a:p>
            <a:pPr marL="139700" lvl="0" algn="l" rtl="0">
              <a:lnSpc>
                <a:spcPct val="115000"/>
              </a:lnSpc>
              <a:spcBef>
                <a:spcPts val="0"/>
              </a:spcBef>
              <a:spcAft>
                <a:spcPts val="0"/>
              </a:spcAft>
              <a:buClr>
                <a:schemeClr val="dk1"/>
              </a:buClr>
              <a:buSzPts val="1400"/>
            </a:pPr>
            <a:r>
              <a:rPr lang="en-US" sz="1800" dirty="0">
                <a:solidFill>
                  <a:schemeClr val="dk1"/>
                </a:solidFill>
                <a:latin typeface="Fira Sans Extra Condensed Medium"/>
                <a:ea typeface="Fira Sans Extra Condensed Medium"/>
                <a:cs typeface="Fira Sans Extra Condensed Medium"/>
                <a:sym typeface="Fira Sans Extra Condensed Medium"/>
              </a:rPr>
              <a:t>Conclusion and Recommendations:</a:t>
            </a:r>
          </a:p>
          <a:p>
            <a:pPr marL="139700" lvl="0" algn="l" rtl="0">
              <a:lnSpc>
                <a:spcPct val="115000"/>
              </a:lnSpc>
              <a:spcBef>
                <a:spcPts val="0"/>
              </a:spcBef>
              <a:spcAft>
                <a:spcPts val="0"/>
              </a:spcAft>
              <a:buClr>
                <a:schemeClr val="dk1"/>
              </a:buClr>
              <a:buSzPts val="1400"/>
            </a:pPr>
            <a:endParaRPr lang="en-US" dirty="0">
              <a:solidFill>
                <a:schemeClr val="dk1"/>
              </a:solidFill>
              <a:latin typeface="Fira Sans Extra Condensed Medium"/>
              <a:ea typeface="Fira Sans Extra Condensed Medium"/>
              <a:cs typeface="Fira Sans Extra Condensed Medium"/>
              <a:sym typeface="Fira Sans Extra Condensed Medium"/>
            </a:endParaRPr>
          </a:p>
          <a:p>
            <a:pPr marL="139700" lvl="0" algn="l" rtl="0">
              <a:lnSpc>
                <a:spcPct val="115000"/>
              </a:lnSpc>
              <a:spcBef>
                <a:spcPts val="0"/>
              </a:spcBef>
              <a:spcAft>
                <a:spcPts val="0"/>
              </a:spcAft>
              <a:buClr>
                <a:schemeClr val="dk1"/>
              </a:buClr>
              <a:buSzPts val="1400"/>
            </a:pPr>
            <a:r>
              <a:rPr lang="en-US" sz="1300" dirty="0">
                <a:solidFill>
                  <a:schemeClr val="dk1"/>
                </a:solidFill>
                <a:latin typeface="Fira Sans Extra Condensed Medium"/>
                <a:ea typeface="Fira Sans Extra Condensed Medium"/>
                <a:cs typeface="Fira Sans Extra Condensed Medium"/>
                <a:sym typeface="Fira Sans Extra Condensed Medium"/>
              </a:rPr>
              <a:t>Our analysis reveals a significant correlation between the political landscape of a state and the stringency of its stay-at-home policies. </a:t>
            </a:r>
          </a:p>
          <a:p>
            <a:pPr marL="139700" lvl="0" algn="l" rtl="0">
              <a:lnSpc>
                <a:spcPct val="115000"/>
              </a:lnSpc>
              <a:spcBef>
                <a:spcPts val="0"/>
              </a:spcBef>
              <a:spcAft>
                <a:spcPts val="0"/>
              </a:spcAft>
              <a:buClr>
                <a:schemeClr val="dk1"/>
              </a:buClr>
              <a:buSzPts val="1400"/>
            </a:pPr>
            <a:r>
              <a:rPr lang="en-US" sz="1300" dirty="0">
                <a:solidFill>
                  <a:schemeClr val="dk1"/>
                </a:solidFill>
                <a:latin typeface="Fira Sans Extra Condensed Medium"/>
                <a:ea typeface="Fira Sans Extra Condensed Medium"/>
                <a:cs typeface="Fira Sans Extra Condensed Medium"/>
                <a:sym typeface="Fira Sans Extra Condensed Medium"/>
              </a:rPr>
              <a:t>States with more liberal political orientations tended to implement stricter stay-at-home orders, while more conservative states were less stringent. This political influence on public health policies underscores the complexity of managing a pandemic response in a politically diverse country.</a:t>
            </a:r>
          </a:p>
          <a:p>
            <a:pPr marL="139700" lvl="0" algn="l" rtl="0">
              <a:lnSpc>
                <a:spcPct val="115000"/>
              </a:lnSpc>
              <a:spcBef>
                <a:spcPts val="0"/>
              </a:spcBef>
              <a:spcAft>
                <a:spcPts val="0"/>
              </a:spcAft>
              <a:buClr>
                <a:schemeClr val="dk1"/>
              </a:buClr>
              <a:buSzPts val="1400"/>
            </a:pPr>
            <a:endParaRPr lang="en" sz="1300" dirty="0">
              <a:solidFill>
                <a:schemeClr val="dk1"/>
              </a:solidFill>
              <a:latin typeface="Fira Sans Extra Condensed Medium"/>
              <a:ea typeface="Fira Sans Extra Condensed Medium"/>
              <a:cs typeface="Fira Sans Extra Condensed Medium"/>
              <a:sym typeface="Fira Sans Extra Condensed Medium"/>
            </a:endParaRPr>
          </a:p>
          <a:p>
            <a:pPr marL="139700" lvl="0" algn="l" rtl="0">
              <a:lnSpc>
                <a:spcPct val="115000"/>
              </a:lnSpc>
              <a:spcBef>
                <a:spcPts val="0"/>
              </a:spcBef>
              <a:spcAft>
                <a:spcPts val="0"/>
              </a:spcAft>
              <a:buClr>
                <a:schemeClr val="dk1"/>
              </a:buClr>
              <a:buSzPts val="1400"/>
            </a:pPr>
            <a:r>
              <a:rPr lang="en" sz="1300" dirty="0">
                <a:solidFill>
                  <a:schemeClr val="dk1"/>
                </a:solidFill>
                <a:latin typeface="Fira Sans Extra Condensed Medium"/>
                <a:ea typeface="Fira Sans Extra Condensed Medium"/>
                <a:cs typeface="Fira Sans Extra Condensed Medium"/>
                <a:sym typeface="Fira Sans Extra Condensed Medium"/>
              </a:rPr>
              <a:t>We can draw various conclusions from our analysis such as;</a:t>
            </a:r>
          </a:p>
          <a:p>
            <a:pPr marL="457200" lvl="0" indent="-317500" algn="l" rtl="0">
              <a:lnSpc>
                <a:spcPct val="115000"/>
              </a:lnSpc>
              <a:spcBef>
                <a:spcPts val="0"/>
              </a:spcBef>
              <a:spcAft>
                <a:spcPts val="0"/>
              </a:spcAft>
              <a:buClr>
                <a:schemeClr val="dk1"/>
              </a:buClr>
              <a:buSzPts val="1400"/>
              <a:buFont typeface="Fira Sans Extra Condensed Medium"/>
              <a:buChar char="●"/>
            </a:pPr>
            <a:endParaRPr lang="en" sz="1300" dirty="0">
              <a:solidFill>
                <a:schemeClr val="dk1"/>
              </a:solidFill>
              <a:latin typeface="Fira Sans Extra Condensed Medium"/>
              <a:ea typeface="Fira Sans Extra Condensed Medium"/>
              <a:cs typeface="Fira Sans Extra Condensed Medium"/>
              <a:sym typeface="Fira Sans Extra Condensed Medium"/>
            </a:endParaRPr>
          </a:p>
          <a:p>
            <a:pPr marL="482600" lvl="4" indent="-342900">
              <a:lnSpc>
                <a:spcPct val="115000"/>
              </a:lnSpc>
              <a:buClr>
                <a:schemeClr val="dk1"/>
              </a:buClr>
              <a:buSzPts val="1400"/>
              <a:buFont typeface="+mj-lt"/>
              <a:buAutoNum type="arabicPeriod"/>
            </a:pPr>
            <a:r>
              <a:rPr lang="en-US" sz="1300" dirty="0">
                <a:solidFill>
                  <a:schemeClr val="dk1"/>
                </a:solidFill>
                <a:latin typeface="Fira Sans Extra Condensed Medium"/>
                <a:ea typeface="Fira Sans Extra Condensed Medium"/>
                <a:cs typeface="Fira Sans Extra Condensed Medium"/>
                <a:sym typeface="Fira Sans Extra Condensed Medium"/>
              </a:rPr>
              <a:t>Policy Development: Organizations should consider the political context when developing public health strategies. Tailoring communication and policy recommendations to align with the political climate of different regions can enhance compliance and effectiveness.</a:t>
            </a:r>
          </a:p>
          <a:p>
            <a:pPr marL="482600" lvl="4" indent="-342900">
              <a:lnSpc>
                <a:spcPct val="115000"/>
              </a:lnSpc>
              <a:buClr>
                <a:schemeClr val="dk1"/>
              </a:buClr>
              <a:buSzPts val="1400"/>
              <a:buFont typeface="+mj-lt"/>
              <a:buAutoNum type="arabicPeriod"/>
            </a:pPr>
            <a:r>
              <a:rPr lang="en-US" sz="1300" dirty="0">
                <a:solidFill>
                  <a:schemeClr val="dk1"/>
                </a:solidFill>
                <a:latin typeface="Fira Sans Extra Condensed Medium"/>
                <a:ea typeface="Fira Sans Extra Condensed Medium"/>
                <a:cs typeface="Fira Sans Extra Condensed Medium"/>
                <a:sym typeface="Fira Sans Extra Condensed Medium"/>
              </a:rPr>
              <a:t>Data-Driven Decision Making: Utilize demographic and epidemiological data to refine stay-at-home policies. States should adopt a flexible approach that considers both the political environment and specific demographic factors to optimize public health outcomes.</a:t>
            </a:r>
          </a:p>
          <a:p>
            <a:pPr marL="482600" lvl="4" indent="-342900">
              <a:lnSpc>
                <a:spcPct val="115000"/>
              </a:lnSpc>
              <a:buClr>
                <a:schemeClr val="dk1"/>
              </a:buClr>
              <a:buSzPts val="1400"/>
              <a:buFont typeface="+mj-lt"/>
              <a:buAutoNum type="arabicPeriod"/>
            </a:pPr>
            <a:r>
              <a:rPr lang="en-US" sz="1300" dirty="0">
                <a:solidFill>
                  <a:schemeClr val="dk1"/>
                </a:solidFill>
                <a:latin typeface="Fira Sans Extra Condensed Medium"/>
                <a:ea typeface="Fira Sans Extra Condensed Medium"/>
                <a:cs typeface="Fira Sans Extra Condensed Medium"/>
                <a:sym typeface="Fira Sans Extra Condensed Medium"/>
              </a:rPr>
              <a:t>Public Awareness Campaigns: Increase efforts in public awareness and education campaigns, especially in regions with less stringent policies. Highlighting the effectiveness of strict measures in controlling hospitalization and death rates can foster better public cooperation.</a:t>
            </a:r>
            <a:endParaRPr sz="1300" dirty="0">
              <a:solidFill>
                <a:schemeClr val="dk1"/>
              </a:solidFill>
              <a:latin typeface="Fira Sans Extra Condensed Medium"/>
              <a:ea typeface="Fira Sans Extra Condensed Medium"/>
              <a:cs typeface="Fira Sans Extra Condensed Medium"/>
              <a:sym typeface="Fira Sans Extra Condensed Medium"/>
            </a:endParaRPr>
          </a:p>
          <a:p>
            <a:pPr marL="914400" lvl="1" indent="-317500" algn="l" rtl="0">
              <a:lnSpc>
                <a:spcPct val="115000"/>
              </a:lnSpc>
              <a:spcBef>
                <a:spcPts val="0"/>
              </a:spcBef>
              <a:spcAft>
                <a:spcPts val="0"/>
              </a:spcAft>
              <a:buClr>
                <a:schemeClr val="dk1"/>
              </a:buClr>
              <a:buSzPts val="1400"/>
              <a:buFont typeface="Fira Sans Extra Condensed Medium"/>
              <a:buChar char="○"/>
            </a:pPr>
            <a:endParaRPr dirty="0">
              <a:solidFill>
                <a:schemeClr val="dk1"/>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p61"/>
          <p:cNvSpPr txBox="1"/>
          <p:nvPr/>
        </p:nvSpPr>
        <p:spPr>
          <a:xfrm>
            <a:off x="497700" y="222950"/>
            <a:ext cx="8321400" cy="56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Fira Sans Extra Condensed Medium"/>
                <a:ea typeface="Fira Sans Extra Condensed Medium"/>
                <a:cs typeface="Fira Sans Extra Condensed Medium"/>
                <a:sym typeface="Fira Sans Extra Condensed Medium"/>
              </a:rPr>
              <a:t>Sources </a:t>
            </a:r>
            <a:endParaRPr sz="3000">
              <a:solidFill>
                <a:schemeClr val="lt2"/>
              </a:solidFill>
              <a:latin typeface="Fira Sans Extra Condensed Medium"/>
              <a:ea typeface="Fira Sans Extra Condensed Medium"/>
              <a:cs typeface="Fira Sans Extra Condensed Medium"/>
              <a:sym typeface="Fira Sans Extra Condensed Medium"/>
            </a:endParaRPr>
          </a:p>
        </p:txBody>
      </p:sp>
      <p:sp>
        <p:nvSpPr>
          <p:cNvPr id="478" name="Google Shape;478;p61"/>
          <p:cNvSpPr txBox="1"/>
          <p:nvPr/>
        </p:nvSpPr>
        <p:spPr>
          <a:xfrm>
            <a:off x="195175" y="981125"/>
            <a:ext cx="8948700" cy="37941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endParaRPr dirty="0">
              <a:solidFill>
                <a:srgbClr val="FFFFFF"/>
              </a:solidFill>
              <a:latin typeface="Fira Sans Condensed Medium" panose="020F0502020204030204" pitchFamily="34" charset="0"/>
              <a:ea typeface="Merriweather"/>
              <a:cs typeface="Merriweather"/>
              <a:sym typeface="Merriweather"/>
            </a:endParaRPr>
          </a:p>
          <a:p>
            <a:pPr marL="457200" lvl="0" indent="-304800" algn="l" rtl="0">
              <a:lnSpc>
                <a:spcPct val="150000"/>
              </a:lnSpc>
              <a:spcBef>
                <a:spcPts val="0"/>
              </a:spcBef>
              <a:spcAft>
                <a:spcPts val="0"/>
              </a:spcAft>
              <a:buClr>
                <a:srgbClr val="FFFFFF"/>
              </a:buClr>
              <a:buSzPts val="1200"/>
              <a:buFont typeface="Merriweather"/>
              <a:buChar char="-"/>
            </a:pPr>
            <a:r>
              <a:rPr lang="en" dirty="0">
                <a:solidFill>
                  <a:srgbClr val="FFFFFF"/>
                </a:solidFill>
                <a:latin typeface="Fira Sans Condensed Medium" panose="020F0502020204030204" pitchFamily="34" charset="0"/>
                <a:ea typeface="Merriweather"/>
                <a:cs typeface="Merriweather"/>
                <a:sym typeface="Merriweather"/>
              </a:rPr>
              <a:t>Stay-at-Home Orders (CDC) </a:t>
            </a:r>
            <a:endParaRPr dirty="0">
              <a:solidFill>
                <a:srgbClr val="FFFFFF"/>
              </a:solidFill>
              <a:latin typeface="Fira Sans Condensed Medium" panose="020F0502020204030204" pitchFamily="34" charset="0"/>
              <a:ea typeface="Merriweather"/>
              <a:cs typeface="Merriweather"/>
              <a:sym typeface="Merriweather"/>
            </a:endParaRPr>
          </a:p>
          <a:p>
            <a:pPr marL="914400" lvl="1" indent="-304800" algn="l" rtl="0">
              <a:lnSpc>
                <a:spcPct val="150000"/>
              </a:lnSpc>
              <a:spcBef>
                <a:spcPts val="0"/>
              </a:spcBef>
              <a:spcAft>
                <a:spcPts val="0"/>
              </a:spcAft>
              <a:buClr>
                <a:srgbClr val="FFFFFF"/>
              </a:buClr>
              <a:buSzPts val="1200"/>
              <a:buFont typeface="Merriweather"/>
              <a:buChar char="-"/>
            </a:pPr>
            <a:r>
              <a:rPr lang="en" dirty="0">
                <a:solidFill>
                  <a:srgbClr val="FFFFFF"/>
                </a:solidFill>
                <a:uFill>
                  <a:noFill/>
                </a:uFill>
                <a:latin typeface="Fira Sans Condensed Medium" panose="020F0502020204030204" pitchFamily="34" charset="0"/>
                <a:ea typeface="Merriweather"/>
                <a:cs typeface="Merriweather"/>
                <a:sym typeface="Merriweather"/>
                <a:hlinkClick r:id="rId3">
                  <a:extLst>
                    <a:ext uri="{A12FA001-AC4F-418D-AE19-62706E023703}">
                      <ahyp:hlinkClr xmlns:ahyp="http://schemas.microsoft.com/office/drawing/2018/hyperlinkcolor" val="tx"/>
                    </a:ext>
                  </a:extLst>
                </a:hlinkClick>
              </a:rPr>
              <a:t>https://data.cdc.gov/Policy-Surveillance/U-S-State-and-Territorial-Stay-At-Home-Orders-Marc/y2iy-8irm/about_data</a:t>
            </a:r>
            <a:r>
              <a:rPr lang="en" dirty="0">
                <a:solidFill>
                  <a:srgbClr val="FFFFFF"/>
                </a:solidFill>
                <a:latin typeface="Fira Sans Condensed Medium" panose="020F0502020204030204" pitchFamily="34" charset="0"/>
                <a:ea typeface="Merriweather"/>
                <a:cs typeface="Merriweather"/>
                <a:sym typeface="Merriweather"/>
              </a:rPr>
              <a:t> </a:t>
            </a:r>
            <a:endParaRPr dirty="0">
              <a:solidFill>
                <a:srgbClr val="FFFFFF"/>
              </a:solidFill>
              <a:latin typeface="Fira Sans Condensed Medium" panose="020F0502020204030204" pitchFamily="34" charset="0"/>
              <a:ea typeface="Merriweather"/>
              <a:cs typeface="Merriweather"/>
              <a:sym typeface="Merriweather"/>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lt2"/>
              </a:solidFill>
              <a:latin typeface="Fira Sans Condensed Medium" panose="020F0502020204030204" pitchFamily="34" charset="0"/>
              <a:ea typeface="Fira Sans Extra Condensed Medium"/>
              <a:cs typeface="Fira Sans Extra Condensed Medium"/>
              <a:sym typeface="Fira Sans Extra Condensed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9"/>
          <p:cNvSpPr txBox="1">
            <a:spLocks noGrp="1"/>
          </p:cNvSpPr>
          <p:nvPr>
            <p:ph type="title"/>
          </p:nvPr>
        </p:nvSpPr>
        <p:spPr>
          <a:xfrm>
            <a:off x="720000" y="3456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b="0">
                <a:latin typeface="Fira Sans Extra Condensed Medium"/>
                <a:ea typeface="Fira Sans Extra Condensed Medium"/>
                <a:cs typeface="Fira Sans Extra Condensed Medium"/>
                <a:sym typeface="Fira Sans Extra Condensed Medium"/>
              </a:rPr>
              <a:t>Table of Contents</a:t>
            </a:r>
            <a:endParaRPr sz="3200" b="0">
              <a:latin typeface="Fira Sans Extra Condensed Medium"/>
              <a:ea typeface="Fira Sans Extra Condensed Medium"/>
              <a:cs typeface="Fira Sans Extra Condensed Medium"/>
              <a:sym typeface="Fira Sans Extra Condensed Medium"/>
            </a:endParaRPr>
          </a:p>
        </p:txBody>
      </p:sp>
      <p:sp>
        <p:nvSpPr>
          <p:cNvPr id="280" name="Google Shape;280;p39"/>
          <p:cNvSpPr txBox="1">
            <a:spLocks noGrp="1"/>
          </p:cNvSpPr>
          <p:nvPr>
            <p:ph type="title" idx="2"/>
          </p:nvPr>
        </p:nvSpPr>
        <p:spPr>
          <a:xfrm>
            <a:off x="1634524" y="1633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a:solidFill>
                  <a:srgbClr val="FFFFFF"/>
                </a:solidFill>
                <a:latin typeface="Fira Sans Extra Condensed Medium"/>
                <a:ea typeface="Fira Sans Extra Condensed Medium"/>
                <a:cs typeface="Fira Sans Extra Condensed Medium"/>
                <a:sym typeface="Fira Sans Extra Condensed Medium"/>
              </a:rPr>
              <a:t>01</a:t>
            </a:r>
            <a:endParaRPr b="0">
              <a:solidFill>
                <a:srgbClr val="FFFFFF"/>
              </a:solidFill>
              <a:latin typeface="Fira Sans Extra Condensed Medium"/>
              <a:ea typeface="Fira Sans Extra Condensed Medium"/>
              <a:cs typeface="Fira Sans Extra Condensed Medium"/>
              <a:sym typeface="Fira Sans Extra Condensed Medium"/>
            </a:endParaRPr>
          </a:p>
        </p:txBody>
      </p:sp>
      <p:sp>
        <p:nvSpPr>
          <p:cNvPr id="282" name="Google Shape;282;p39"/>
          <p:cNvSpPr txBox="1">
            <a:spLocks noGrp="1"/>
          </p:cNvSpPr>
          <p:nvPr>
            <p:ph type="title" idx="4"/>
          </p:nvPr>
        </p:nvSpPr>
        <p:spPr>
          <a:xfrm>
            <a:off x="5337004" y="1633283"/>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solidFill>
                  <a:srgbClr val="FFFFFF"/>
                </a:solidFill>
                <a:latin typeface="Fira Sans Extra Condensed Medium"/>
                <a:ea typeface="Fira Sans Extra Condensed Medium"/>
                <a:cs typeface="Fira Sans Extra Condensed Medium"/>
                <a:sym typeface="Fira Sans Extra Condensed Medium"/>
              </a:rPr>
              <a:t>02</a:t>
            </a:r>
            <a:endParaRPr b="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283" name="Google Shape;283;p39"/>
          <p:cNvSpPr txBox="1">
            <a:spLocks noGrp="1"/>
          </p:cNvSpPr>
          <p:nvPr>
            <p:ph type="title" idx="5"/>
          </p:nvPr>
        </p:nvSpPr>
        <p:spPr>
          <a:xfrm>
            <a:off x="1634524" y="30666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solidFill>
                  <a:srgbClr val="FFFFFF"/>
                </a:solidFill>
                <a:latin typeface="Fira Sans Extra Condensed Medium"/>
                <a:ea typeface="Fira Sans Extra Condensed Medium"/>
                <a:cs typeface="Fira Sans Extra Condensed Medium"/>
                <a:sym typeface="Fira Sans Extra Condensed Medium"/>
              </a:rPr>
              <a:t>03</a:t>
            </a:r>
            <a:endParaRPr b="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285" name="Google Shape;285;p39"/>
          <p:cNvSpPr txBox="1">
            <a:spLocks noGrp="1"/>
          </p:cNvSpPr>
          <p:nvPr>
            <p:ph type="title" idx="7"/>
          </p:nvPr>
        </p:nvSpPr>
        <p:spPr>
          <a:xfrm>
            <a:off x="5134376" y="3066691"/>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solidFill>
                  <a:srgbClr val="FFFFFF"/>
                </a:solidFill>
                <a:latin typeface="Fira Sans Extra Condensed Medium"/>
                <a:ea typeface="Fira Sans Extra Condensed Medium"/>
                <a:cs typeface="Fira Sans Extra Condensed Medium"/>
                <a:sym typeface="Fira Sans Extra Condensed Medium"/>
              </a:rPr>
              <a:t>04</a:t>
            </a:r>
            <a:endParaRPr b="0"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286" name="Google Shape;286;p39"/>
          <p:cNvSpPr txBox="1">
            <a:spLocks noGrp="1"/>
          </p:cNvSpPr>
          <p:nvPr>
            <p:ph type="subTitle" idx="1"/>
          </p:nvPr>
        </p:nvSpPr>
        <p:spPr>
          <a:xfrm>
            <a:off x="1634524" y="2168475"/>
            <a:ext cx="237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b="0" dirty="0">
                <a:latin typeface="Fira Sans Extra Condensed Medium"/>
                <a:ea typeface="Fira Sans Extra Condensed Medium"/>
                <a:cs typeface="Fira Sans Extra Condensed Medium"/>
                <a:sym typeface="Fira Sans Extra Condensed Medium"/>
              </a:rPr>
              <a:t>Questions of Interest</a:t>
            </a:r>
            <a:endParaRPr sz="2000" b="0" dirty="0">
              <a:latin typeface="Fira Sans Extra Condensed Medium"/>
              <a:ea typeface="Fira Sans Extra Condensed Medium"/>
              <a:cs typeface="Fira Sans Extra Condensed Medium"/>
              <a:sym typeface="Fira Sans Extra Condensed Medium"/>
            </a:endParaRPr>
          </a:p>
        </p:txBody>
      </p:sp>
      <p:sp>
        <p:nvSpPr>
          <p:cNvPr id="287" name="Google Shape;287;p39"/>
          <p:cNvSpPr txBox="1">
            <a:spLocks noGrp="1"/>
          </p:cNvSpPr>
          <p:nvPr>
            <p:ph type="subTitle" idx="8"/>
          </p:nvPr>
        </p:nvSpPr>
        <p:spPr>
          <a:xfrm>
            <a:off x="5134376" y="2168475"/>
            <a:ext cx="237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b="0" dirty="0">
                <a:latin typeface="Fira Sans Extra Condensed Medium"/>
                <a:ea typeface="Fira Sans Extra Condensed Medium"/>
                <a:cs typeface="Fira Sans Extra Condensed Medium"/>
                <a:sym typeface="Fira Sans Extra Condensed Medium"/>
              </a:rPr>
              <a:t>Data Description</a:t>
            </a:r>
            <a:endParaRPr sz="2000" b="0" dirty="0">
              <a:latin typeface="Fira Sans Extra Condensed Medium"/>
              <a:ea typeface="Fira Sans Extra Condensed Medium"/>
              <a:cs typeface="Fira Sans Extra Condensed Medium"/>
              <a:sym typeface="Fira Sans Extra Condensed Medium"/>
            </a:endParaRPr>
          </a:p>
        </p:txBody>
      </p:sp>
      <p:sp>
        <p:nvSpPr>
          <p:cNvPr id="290" name="Google Shape;290;p39"/>
          <p:cNvSpPr txBox="1">
            <a:spLocks noGrp="1"/>
          </p:cNvSpPr>
          <p:nvPr>
            <p:ph type="subTitle" idx="14"/>
          </p:nvPr>
        </p:nvSpPr>
        <p:spPr>
          <a:xfrm>
            <a:off x="1634524" y="3601950"/>
            <a:ext cx="2375100" cy="4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b="0">
                <a:latin typeface="Fira Sans Extra Condensed Medium"/>
                <a:ea typeface="Fira Sans Extra Condensed Medium"/>
                <a:cs typeface="Fira Sans Extra Condensed Medium"/>
                <a:sym typeface="Fira Sans Extra Condensed Medium"/>
              </a:rPr>
              <a:t>Stay-at-Home Analysis</a:t>
            </a:r>
            <a:endParaRPr sz="2000" b="0">
              <a:latin typeface="Fira Sans Extra Condensed Medium"/>
              <a:ea typeface="Fira Sans Extra Condensed Medium"/>
              <a:cs typeface="Fira Sans Extra Condensed Medium"/>
              <a:sym typeface="Fira Sans Extra Condensed Medium"/>
            </a:endParaRPr>
          </a:p>
        </p:txBody>
      </p:sp>
      <p:sp>
        <p:nvSpPr>
          <p:cNvPr id="291" name="Google Shape;291;p39"/>
          <p:cNvSpPr txBox="1">
            <a:spLocks noGrp="1"/>
          </p:cNvSpPr>
          <p:nvPr>
            <p:ph type="subTitle" idx="15"/>
          </p:nvPr>
        </p:nvSpPr>
        <p:spPr>
          <a:xfrm>
            <a:off x="5134376" y="3601950"/>
            <a:ext cx="237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b="0" dirty="0">
                <a:latin typeface="Fira Sans Extra Condensed Medium"/>
                <a:ea typeface="Fira Sans Extra Condensed Medium"/>
                <a:cs typeface="Fira Sans Extra Condensed Medium"/>
                <a:sym typeface="Fira Sans Extra Condensed Medium"/>
              </a:rPr>
              <a:t>Conclusion </a:t>
            </a:r>
            <a:endParaRPr sz="2000" b="0" dirty="0">
              <a:latin typeface="Fira Sans Extra Condensed Medium"/>
              <a:ea typeface="Fira Sans Extra Condensed Medium"/>
              <a:cs typeface="Fira Sans Extra Condensed Medium"/>
              <a:sym typeface="Fira Sans Extra Condensed Medium"/>
            </a:endParaRPr>
          </a:p>
        </p:txBody>
      </p:sp>
      <p:cxnSp>
        <p:nvCxnSpPr>
          <p:cNvPr id="292" name="Google Shape;292;p39"/>
          <p:cNvCxnSpPr/>
          <p:nvPr/>
        </p:nvCxnSpPr>
        <p:spPr>
          <a:xfrm>
            <a:off x="-101575" y="2822800"/>
            <a:ext cx="9432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0"/>
          <p:cNvSpPr txBox="1"/>
          <p:nvPr/>
        </p:nvSpPr>
        <p:spPr>
          <a:xfrm>
            <a:off x="497700" y="222950"/>
            <a:ext cx="8321400" cy="56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chemeClr val="lt2"/>
                </a:solidFill>
                <a:latin typeface="Fira Sans Extra Condensed Medium"/>
                <a:ea typeface="Fira Sans Extra Condensed Medium"/>
                <a:cs typeface="Fira Sans Extra Condensed Medium"/>
                <a:sym typeface="Fira Sans Extra Condensed Medium"/>
              </a:rPr>
              <a:t>Questions of Interest </a:t>
            </a:r>
            <a:endParaRPr sz="3000">
              <a:solidFill>
                <a:schemeClr val="lt2"/>
              </a:solidFill>
              <a:latin typeface="Fira Sans Extra Condensed Medium"/>
              <a:ea typeface="Fira Sans Extra Condensed Medium"/>
              <a:cs typeface="Fira Sans Extra Condensed Medium"/>
              <a:sym typeface="Fira Sans Extra Condensed Medium"/>
            </a:endParaRPr>
          </a:p>
        </p:txBody>
      </p:sp>
      <p:sp>
        <p:nvSpPr>
          <p:cNvPr id="298" name="Google Shape;298;p40"/>
          <p:cNvSpPr txBox="1"/>
          <p:nvPr/>
        </p:nvSpPr>
        <p:spPr>
          <a:xfrm>
            <a:off x="195174" y="570641"/>
            <a:ext cx="4376825" cy="4204584"/>
          </a:xfrm>
          <a:prstGeom prst="rect">
            <a:avLst/>
          </a:prstGeom>
          <a:noFill/>
          <a:ln>
            <a:noFill/>
          </a:ln>
        </p:spPr>
        <p:txBody>
          <a:bodyPr spcFirstLastPara="1" wrap="square" lIns="91425" tIns="91425" rIns="91425" bIns="91425" anchor="t" anchorCtr="0">
            <a:noAutofit/>
          </a:bodyPr>
          <a:lstStyle/>
          <a:p>
            <a:pPr marL="0" lvl="0" indent="0" algn="l" rtl="0">
              <a:lnSpc>
                <a:spcPct val="175000"/>
              </a:lnSpc>
              <a:spcBef>
                <a:spcPts val="0"/>
              </a:spcBef>
              <a:spcAft>
                <a:spcPts val="0"/>
              </a:spcAft>
              <a:buNone/>
            </a:pPr>
            <a:endParaRPr dirty="0">
              <a:solidFill>
                <a:srgbClr val="FFFFFF"/>
              </a:solidFill>
              <a:latin typeface="Fira Sans Extra Condensed Medium"/>
              <a:ea typeface="Fira Sans Extra Condensed Medium"/>
              <a:cs typeface="Fira Sans Extra Condensed Medium"/>
              <a:sym typeface="Fira Sans Extra Condensed Medium"/>
            </a:endParaRPr>
          </a:p>
          <a:p>
            <a:pPr marL="457200" lvl="0" indent="-317500" algn="l" rtl="0">
              <a:lnSpc>
                <a:spcPct val="175000"/>
              </a:lnSpc>
              <a:spcBef>
                <a:spcPts val="0"/>
              </a:spcBef>
              <a:spcAft>
                <a:spcPts val="0"/>
              </a:spcAft>
              <a:buClr>
                <a:srgbClr val="FFFFFF"/>
              </a:buClr>
              <a:buSzPts val="1400"/>
              <a:buFont typeface="Fira Sans Extra Condensed Medium"/>
              <a:buAutoNum type="arabicPeriod"/>
            </a:pPr>
            <a:r>
              <a:rPr lang="en" dirty="0">
                <a:solidFill>
                  <a:srgbClr val="FFFFFF"/>
                </a:solidFill>
                <a:latin typeface="Fira Sans Extra Condensed Medium"/>
                <a:ea typeface="Fira Sans Extra Condensed Medium"/>
                <a:cs typeface="Fira Sans Extra Condensed Medium"/>
                <a:sym typeface="Fira Sans Extra Condensed Medium"/>
              </a:rPr>
              <a:t>How have stay at home policies been issued per US state and what are their levels of strictness?</a:t>
            </a:r>
          </a:p>
          <a:p>
            <a:pPr marL="457200" lvl="0" indent="-317500" algn="l" rtl="0">
              <a:lnSpc>
                <a:spcPct val="175000"/>
              </a:lnSpc>
              <a:spcBef>
                <a:spcPts val="0"/>
              </a:spcBef>
              <a:spcAft>
                <a:spcPts val="0"/>
              </a:spcAft>
              <a:buClr>
                <a:srgbClr val="FFFFFF"/>
              </a:buClr>
              <a:buSzPts val="1400"/>
              <a:buFont typeface="Fira Sans Extra Condensed Medium"/>
              <a:buAutoNum type="arabicPeriod"/>
            </a:pPr>
            <a:endParaRPr lang="en" dirty="0">
              <a:solidFill>
                <a:srgbClr val="FFFFFF"/>
              </a:solidFill>
              <a:latin typeface="Fira Sans Extra Condensed Medium"/>
              <a:ea typeface="Fira Sans Extra Condensed Medium"/>
              <a:cs typeface="Fira Sans Extra Condensed Medium"/>
              <a:sym typeface="Fira Sans Extra Condensed Medium"/>
            </a:endParaRPr>
          </a:p>
          <a:p>
            <a:pPr marL="457200" lvl="0" indent="-317500" algn="l" rtl="0">
              <a:lnSpc>
                <a:spcPct val="175000"/>
              </a:lnSpc>
              <a:spcBef>
                <a:spcPts val="0"/>
              </a:spcBef>
              <a:spcAft>
                <a:spcPts val="0"/>
              </a:spcAft>
              <a:buClr>
                <a:srgbClr val="FFFFFF"/>
              </a:buClr>
              <a:buSzPts val="1400"/>
              <a:buFont typeface="Fira Sans Extra Condensed Medium"/>
              <a:buAutoNum type="arabicPeriod"/>
            </a:pPr>
            <a:r>
              <a:rPr lang="en-US" dirty="0">
                <a:solidFill>
                  <a:srgbClr val="FFFFFF"/>
                </a:solidFill>
                <a:latin typeface="Fira Sans Extra Condensed Medium"/>
                <a:ea typeface="Fira Sans Extra Condensed Medium"/>
                <a:cs typeface="Fira Sans Extra Condensed Medium"/>
                <a:sym typeface="Fira Sans Extra Condensed Medium"/>
              </a:rPr>
              <a:t>How did the stringency of stay-at-home policies correlate with hospitalization and death rates across different states?</a:t>
            </a:r>
          </a:p>
          <a:p>
            <a:pPr marL="457200" lvl="0" indent="-317500" algn="l" rtl="0">
              <a:lnSpc>
                <a:spcPct val="175000"/>
              </a:lnSpc>
              <a:spcBef>
                <a:spcPts val="0"/>
              </a:spcBef>
              <a:spcAft>
                <a:spcPts val="0"/>
              </a:spcAft>
              <a:buClr>
                <a:srgbClr val="FFFFFF"/>
              </a:buClr>
              <a:buSzPts val="1400"/>
              <a:buFont typeface="Fira Sans Extra Condensed Medium"/>
              <a:buAutoNum type="arabicPeriod"/>
            </a:pPr>
            <a:endParaRPr lang="en-US" dirty="0">
              <a:solidFill>
                <a:srgbClr val="FFFFFF"/>
              </a:solidFill>
              <a:latin typeface="Fira Sans Extra Condensed Medium"/>
              <a:ea typeface="Fira Sans Extra Condensed Medium"/>
              <a:cs typeface="Fira Sans Extra Condensed Medium"/>
              <a:sym typeface="Fira Sans Extra Condensed Medium"/>
            </a:endParaRPr>
          </a:p>
          <a:p>
            <a:pPr marL="457200" lvl="0" indent="-317500" algn="l" rtl="0">
              <a:lnSpc>
                <a:spcPct val="175000"/>
              </a:lnSpc>
              <a:spcBef>
                <a:spcPts val="0"/>
              </a:spcBef>
              <a:spcAft>
                <a:spcPts val="0"/>
              </a:spcAft>
              <a:buClr>
                <a:srgbClr val="FFFFFF"/>
              </a:buClr>
              <a:buSzPts val="1400"/>
              <a:buFont typeface="Fira Sans Extra Condensed Medium"/>
              <a:buAutoNum type="arabicPeriod"/>
            </a:pPr>
            <a:r>
              <a:rPr lang="en-US" dirty="0">
                <a:solidFill>
                  <a:srgbClr val="FFFFFF"/>
                </a:solidFill>
                <a:latin typeface="Fira Sans Extra Condensed Medium"/>
                <a:ea typeface="Fira Sans Extra Condensed Medium"/>
                <a:cs typeface="Fira Sans Extra Condensed Medium"/>
                <a:sym typeface="Fira Sans Extra Condensed Medium"/>
              </a:rPr>
              <a:t>What role did demographic factors (e.g., age, population density) play in the implementation and effectiveness of stay-at-home policies?</a:t>
            </a:r>
            <a:endParaRPr dirty="0">
              <a:solidFill>
                <a:srgbClr val="FFFFFF"/>
              </a:solidFill>
              <a:latin typeface="Fira Sans Extra Condensed Medium"/>
              <a:ea typeface="Fira Sans Extra Condensed Medium"/>
              <a:cs typeface="Fira Sans Extra Condensed Medium"/>
              <a:sym typeface="Fira Sans Extra Condensed Medium"/>
            </a:endParaRPr>
          </a:p>
        </p:txBody>
      </p:sp>
      <p:pic>
        <p:nvPicPr>
          <p:cNvPr id="299" name="Google Shape;299;p40"/>
          <p:cNvPicPr preferRelativeResize="0"/>
          <p:nvPr/>
        </p:nvPicPr>
        <p:blipFill>
          <a:blip r:embed="rId3">
            <a:alphaModFix/>
          </a:blip>
          <a:stretch>
            <a:fillRect/>
          </a:stretch>
        </p:blipFill>
        <p:spPr>
          <a:xfrm>
            <a:off x="5456175" y="3124275"/>
            <a:ext cx="3442273" cy="1936275"/>
          </a:xfrm>
          <a:prstGeom prst="rect">
            <a:avLst/>
          </a:prstGeom>
          <a:noFill/>
          <a:ln>
            <a:noFill/>
          </a:ln>
        </p:spPr>
      </p:pic>
      <p:pic>
        <p:nvPicPr>
          <p:cNvPr id="300" name="Google Shape;300;p40"/>
          <p:cNvPicPr preferRelativeResize="0"/>
          <p:nvPr/>
        </p:nvPicPr>
        <p:blipFill>
          <a:blip r:embed="rId4">
            <a:alphaModFix/>
          </a:blip>
          <a:stretch>
            <a:fillRect/>
          </a:stretch>
        </p:blipFill>
        <p:spPr>
          <a:xfrm>
            <a:off x="4572000" y="1074325"/>
            <a:ext cx="3050869" cy="1936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1"/>
          <p:cNvSpPr txBox="1">
            <a:spLocks noGrp="1"/>
          </p:cNvSpPr>
          <p:nvPr>
            <p:ph type="title"/>
          </p:nvPr>
        </p:nvSpPr>
        <p:spPr>
          <a:xfrm>
            <a:off x="3747875" y="2498800"/>
            <a:ext cx="44715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0">
                <a:solidFill>
                  <a:srgbClr val="FFFFFF"/>
                </a:solidFill>
                <a:latin typeface="Fira Sans Extra Condensed Medium"/>
                <a:ea typeface="Fira Sans Extra Condensed Medium"/>
                <a:cs typeface="Fira Sans Extra Condensed Medium"/>
                <a:sym typeface="Fira Sans Extra Condensed Medium"/>
              </a:rPr>
              <a:t>Data Description</a:t>
            </a:r>
            <a:endParaRPr b="0">
              <a:solidFill>
                <a:srgbClr val="FFFFFF"/>
              </a:solidFill>
              <a:latin typeface="Fira Sans Extra Condensed Medium"/>
              <a:ea typeface="Fira Sans Extra Condensed Medium"/>
              <a:cs typeface="Fira Sans Extra Condensed Medium"/>
              <a:sym typeface="Fira Sans Extra Condensed Medium"/>
            </a:endParaRPr>
          </a:p>
        </p:txBody>
      </p:sp>
      <p:sp>
        <p:nvSpPr>
          <p:cNvPr id="306" name="Google Shape;306;p41"/>
          <p:cNvSpPr txBox="1">
            <a:spLocks noGrp="1"/>
          </p:cNvSpPr>
          <p:nvPr>
            <p:ph type="title" idx="2"/>
          </p:nvPr>
        </p:nvSpPr>
        <p:spPr>
          <a:xfrm>
            <a:off x="4275775" y="1477400"/>
            <a:ext cx="11175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0">
                <a:solidFill>
                  <a:srgbClr val="FFFFFF"/>
                </a:solidFill>
                <a:latin typeface="Fira Sans Extra Condensed Medium"/>
                <a:ea typeface="Fira Sans Extra Condensed Medium"/>
                <a:cs typeface="Fira Sans Extra Condensed Medium"/>
                <a:sym typeface="Fira Sans Extra Condensed Medium"/>
              </a:rPr>
              <a:t>02</a:t>
            </a:r>
            <a:endParaRPr b="0">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307" name="Google Shape;307;p41"/>
          <p:cNvCxnSpPr/>
          <p:nvPr/>
        </p:nvCxnSpPr>
        <p:spPr>
          <a:xfrm>
            <a:off x="-101575" y="2512450"/>
            <a:ext cx="9253200" cy="0"/>
          </a:xfrm>
          <a:prstGeom prst="straightConnector1">
            <a:avLst/>
          </a:prstGeom>
          <a:noFill/>
          <a:ln w="9525" cap="flat" cmpd="sng">
            <a:solidFill>
              <a:schemeClr val="dk1"/>
            </a:solidFill>
            <a:prstDash val="solid"/>
            <a:round/>
            <a:headEnd type="none" w="med" len="med"/>
            <a:tailEnd type="none" w="med" len="med"/>
          </a:ln>
        </p:spPr>
      </p:cxnSp>
      <p:pic>
        <p:nvPicPr>
          <p:cNvPr id="308" name="Google Shape;308;p41"/>
          <p:cNvPicPr preferRelativeResize="0"/>
          <p:nvPr/>
        </p:nvPicPr>
        <p:blipFill>
          <a:blip r:embed="rId3">
            <a:alphaModFix/>
          </a:blip>
          <a:stretch>
            <a:fillRect/>
          </a:stretch>
        </p:blipFill>
        <p:spPr>
          <a:xfrm>
            <a:off x="867950" y="3017138"/>
            <a:ext cx="1879951" cy="1879951"/>
          </a:xfrm>
          <a:prstGeom prst="rect">
            <a:avLst/>
          </a:prstGeom>
          <a:noFill/>
          <a:ln>
            <a:noFill/>
          </a:ln>
        </p:spPr>
      </p:pic>
      <p:pic>
        <p:nvPicPr>
          <p:cNvPr id="309" name="Google Shape;309;p41"/>
          <p:cNvPicPr preferRelativeResize="0"/>
          <p:nvPr/>
        </p:nvPicPr>
        <p:blipFill>
          <a:blip r:embed="rId3">
            <a:alphaModFix/>
          </a:blip>
          <a:stretch>
            <a:fillRect/>
          </a:stretch>
        </p:blipFill>
        <p:spPr>
          <a:xfrm>
            <a:off x="715112" y="-686900"/>
            <a:ext cx="3006100" cy="3006100"/>
          </a:xfrm>
          <a:prstGeom prst="rect">
            <a:avLst/>
          </a:prstGeom>
          <a:noFill/>
          <a:ln>
            <a:noFill/>
          </a:ln>
        </p:spPr>
      </p:pic>
      <p:pic>
        <p:nvPicPr>
          <p:cNvPr id="310" name="Google Shape;310;p41"/>
          <p:cNvPicPr preferRelativeResize="0"/>
          <p:nvPr/>
        </p:nvPicPr>
        <p:blipFill>
          <a:blip r:embed="rId3">
            <a:alphaModFix/>
          </a:blip>
          <a:stretch>
            <a:fillRect/>
          </a:stretch>
        </p:blipFill>
        <p:spPr>
          <a:xfrm>
            <a:off x="6965412" y="3921750"/>
            <a:ext cx="543324" cy="5433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5"/>
          <p:cNvSpPr txBox="1"/>
          <p:nvPr/>
        </p:nvSpPr>
        <p:spPr>
          <a:xfrm>
            <a:off x="497700" y="222950"/>
            <a:ext cx="8321400" cy="569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dirty="0">
                <a:solidFill>
                  <a:schemeClr val="lt2"/>
                </a:solidFill>
                <a:latin typeface="Fira Sans Extra Condensed Medium"/>
                <a:ea typeface="Fira Sans Extra Condensed Medium"/>
                <a:cs typeface="Fira Sans Extra Condensed Medium"/>
                <a:sym typeface="Fira Sans Extra Condensed Medium"/>
              </a:rPr>
              <a:t>Data Set  </a:t>
            </a:r>
            <a:endParaRPr sz="3000" dirty="0">
              <a:solidFill>
                <a:schemeClr val="lt2"/>
              </a:solidFill>
              <a:latin typeface="Fira Sans Extra Condensed Medium"/>
              <a:ea typeface="Fira Sans Extra Condensed Medium"/>
              <a:cs typeface="Fira Sans Extra Condensed Medium"/>
              <a:sym typeface="Fira Sans Extra Condensed Medium"/>
            </a:endParaRPr>
          </a:p>
        </p:txBody>
      </p:sp>
      <p:sp>
        <p:nvSpPr>
          <p:cNvPr id="358" name="Google Shape;358;p45"/>
          <p:cNvSpPr txBox="1"/>
          <p:nvPr/>
        </p:nvSpPr>
        <p:spPr>
          <a:xfrm>
            <a:off x="95788" y="792350"/>
            <a:ext cx="4249800" cy="513900"/>
          </a:xfrm>
          <a:prstGeom prst="rect">
            <a:avLst/>
          </a:prstGeom>
          <a:noFill/>
          <a:ln>
            <a:noFill/>
          </a:ln>
        </p:spPr>
        <p:txBody>
          <a:bodyPr spcFirstLastPara="1" wrap="square" lIns="91425" tIns="91425" rIns="91425" bIns="91425" anchor="t" anchorCtr="0">
            <a:noAutofit/>
          </a:bodyPr>
          <a:lstStyle/>
          <a:p>
            <a:pPr marL="457200" lvl="0" indent="457200" algn="l" rtl="0">
              <a:lnSpc>
                <a:spcPct val="115000"/>
              </a:lnSpc>
              <a:spcBef>
                <a:spcPts val="0"/>
              </a:spcBef>
              <a:spcAft>
                <a:spcPts val="0"/>
              </a:spcAft>
              <a:buNone/>
            </a:pPr>
            <a:r>
              <a:rPr lang="en" sz="1800" dirty="0">
                <a:solidFill>
                  <a:srgbClr val="FFFFFF"/>
                </a:solidFill>
                <a:latin typeface="Fira Sans Extra Condensed Medium"/>
                <a:ea typeface="Fira Sans Extra Condensed Medium"/>
                <a:cs typeface="Fira Sans Extra Condensed Medium"/>
                <a:sym typeface="Fira Sans Extra Condensed Medium"/>
              </a:rPr>
              <a:t>Stay at Home Orders</a:t>
            </a:r>
            <a:endParaRPr dirty="0">
              <a:solidFill>
                <a:srgbClr val="FFFFFF"/>
              </a:solidFill>
              <a:latin typeface="Fira Sans Extra Condensed Medium"/>
              <a:ea typeface="Fira Sans Extra Condensed Medium"/>
              <a:cs typeface="Fira Sans Extra Condensed Medium"/>
              <a:sym typeface="Fira Sans Extra Condensed Medium"/>
            </a:endParaRPr>
          </a:p>
          <a:p>
            <a:pPr marL="457200" lvl="0" indent="0" algn="l" rtl="0">
              <a:lnSpc>
                <a:spcPct val="150000"/>
              </a:lnSpc>
              <a:spcBef>
                <a:spcPts val="0"/>
              </a:spcBef>
              <a:spcAft>
                <a:spcPts val="0"/>
              </a:spcAft>
              <a:buNone/>
            </a:pPr>
            <a:endParaRPr dirty="0">
              <a:solidFill>
                <a:srgbClr val="FFFFFF"/>
              </a:solidFill>
              <a:latin typeface="Fira Sans Extra Condensed Medium"/>
              <a:ea typeface="Fira Sans Extra Condensed Medium"/>
              <a:cs typeface="Fira Sans Extra Condensed Medium"/>
              <a:sym typeface="Fira Sans Extra Condensed Medium"/>
            </a:endParaRPr>
          </a:p>
          <a:p>
            <a:pPr marL="0" lvl="0" indent="0" algn="l" rtl="0">
              <a:lnSpc>
                <a:spcPct val="150000"/>
              </a:lnSpc>
              <a:spcBef>
                <a:spcPts val="0"/>
              </a:spcBef>
              <a:spcAft>
                <a:spcPts val="0"/>
              </a:spcAft>
              <a:buNone/>
            </a:pPr>
            <a:endParaRPr dirty="0">
              <a:solidFill>
                <a:srgbClr val="FFFFFF"/>
              </a:solidFill>
              <a:latin typeface="Fira Sans Extra Condensed Medium"/>
              <a:ea typeface="Fira Sans Extra Condensed Medium"/>
              <a:cs typeface="Fira Sans Extra Condensed Medium"/>
              <a:sym typeface="Fira Sans Extra Condensed Medium"/>
            </a:endParaRPr>
          </a:p>
          <a:p>
            <a:pPr marL="0" lvl="0" indent="0" algn="l" rtl="0">
              <a:lnSpc>
                <a:spcPct val="150000"/>
              </a:lnSpc>
              <a:spcBef>
                <a:spcPts val="0"/>
              </a:spcBef>
              <a:spcAft>
                <a:spcPts val="0"/>
              </a:spcAft>
              <a:buNone/>
            </a:pPr>
            <a:endParaRPr dirty="0">
              <a:solidFill>
                <a:srgbClr val="FFFFFF"/>
              </a:solidFill>
              <a:latin typeface="Fira Sans Extra Condensed Medium"/>
              <a:ea typeface="Fira Sans Extra Condensed Medium"/>
              <a:cs typeface="Fira Sans Extra Condensed Medium"/>
              <a:sym typeface="Fira Sans Extra Condensed Medium"/>
            </a:endParaRPr>
          </a:p>
          <a:p>
            <a:pPr marL="0" lvl="0" indent="0" algn="l" rtl="0">
              <a:lnSpc>
                <a:spcPct val="150000"/>
              </a:lnSpc>
              <a:spcBef>
                <a:spcPts val="0"/>
              </a:spcBef>
              <a:spcAft>
                <a:spcPts val="0"/>
              </a:spcAft>
              <a:buNone/>
            </a:pPr>
            <a:endParaRPr dirty="0">
              <a:solidFill>
                <a:srgbClr val="FFFFFF"/>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sz="1500" dirty="0">
                <a:solidFill>
                  <a:schemeClr val="lt2"/>
                </a:solidFill>
                <a:latin typeface="Fira Sans Extra Condensed Medium"/>
                <a:ea typeface="Fira Sans Extra Condensed Medium"/>
                <a:cs typeface="Fira Sans Extra Condensed Medium"/>
                <a:sym typeface="Fira Sans Extra Condensed Medium"/>
              </a:rPr>
              <a:t>  </a:t>
            </a: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500" dirty="0">
              <a:solidFill>
                <a:schemeClr val="lt2"/>
              </a:solidFill>
              <a:latin typeface="Fira Sans Extra Condensed Medium"/>
              <a:ea typeface="Fira Sans Extra Condensed Medium"/>
              <a:cs typeface="Fira Sans Extra Condensed Medium"/>
              <a:sym typeface="Fira Sans Extra Condensed Medium"/>
            </a:endParaRPr>
          </a:p>
        </p:txBody>
      </p:sp>
      <p:cxnSp>
        <p:nvCxnSpPr>
          <p:cNvPr id="359" name="Google Shape;359;p45"/>
          <p:cNvCxnSpPr/>
          <p:nvPr/>
        </p:nvCxnSpPr>
        <p:spPr>
          <a:xfrm>
            <a:off x="4458713" y="935925"/>
            <a:ext cx="31200" cy="4137300"/>
          </a:xfrm>
          <a:prstGeom prst="straightConnector1">
            <a:avLst/>
          </a:prstGeom>
          <a:noFill/>
          <a:ln w="9525" cap="flat" cmpd="sng">
            <a:solidFill>
              <a:schemeClr val="dk2"/>
            </a:solidFill>
            <a:prstDash val="solid"/>
            <a:round/>
            <a:headEnd type="none" w="med" len="med"/>
            <a:tailEnd type="none" w="med" len="med"/>
          </a:ln>
        </p:spPr>
      </p:cxnSp>
      <p:pic>
        <p:nvPicPr>
          <p:cNvPr id="360" name="Google Shape;360;p45"/>
          <p:cNvPicPr preferRelativeResize="0"/>
          <p:nvPr/>
        </p:nvPicPr>
        <p:blipFill rotWithShape="1">
          <a:blip r:embed="rId3">
            <a:alphaModFix/>
          </a:blip>
          <a:srcRect t="21875" b="21875"/>
          <a:stretch/>
        </p:blipFill>
        <p:spPr>
          <a:xfrm>
            <a:off x="656450" y="3306800"/>
            <a:ext cx="3128463" cy="1759749"/>
          </a:xfrm>
          <a:prstGeom prst="rect">
            <a:avLst/>
          </a:prstGeom>
          <a:noFill/>
          <a:ln>
            <a:noFill/>
          </a:ln>
        </p:spPr>
      </p:pic>
      <p:sp>
        <p:nvSpPr>
          <p:cNvPr id="361" name="Google Shape;361;p45"/>
          <p:cNvSpPr txBox="1"/>
          <p:nvPr/>
        </p:nvSpPr>
        <p:spPr>
          <a:xfrm>
            <a:off x="75988" y="1196150"/>
            <a:ext cx="4289400" cy="2016300"/>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rgbClr val="FFFFFF"/>
              </a:buClr>
              <a:buSzPts val="1100"/>
              <a:buFont typeface="Raleway"/>
              <a:buChar char="-"/>
            </a:pPr>
            <a:r>
              <a:rPr lang="en" dirty="0">
                <a:solidFill>
                  <a:srgbClr val="FFFFFF"/>
                </a:solidFill>
                <a:latin typeface="Fira Sans Extra Condensed Medium"/>
                <a:ea typeface="Fira Sans Extra Condensed Medium"/>
                <a:cs typeface="Fira Sans Extra Condensed Medium"/>
                <a:sym typeface="Fira Sans Extra Condensed Medium"/>
              </a:rPr>
              <a:t>Contains stay at home policies issued to states every other day either officially (press conferences) or unofficially (media)</a:t>
            </a:r>
            <a:endParaRPr dirty="0">
              <a:solidFill>
                <a:srgbClr val="FFFFFF"/>
              </a:solidFill>
              <a:latin typeface="Fira Sans Extra Condensed Medium"/>
              <a:ea typeface="Fira Sans Extra Condensed Medium"/>
              <a:cs typeface="Fira Sans Extra Condensed Medium"/>
              <a:sym typeface="Fira Sans Extra Condensed Medium"/>
            </a:endParaRPr>
          </a:p>
          <a:p>
            <a:pPr marL="457200" lvl="0" indent="-317500" algn="l" rtl="0">
              <a:lnSpc>
                <a:spcPct val="150000"/>
              </a:lnSpc>
              <a:spcBef>
                <a:spcPts val="0"/>
              </a:spcBef>
              <a:spcAft>
                <a:spcPts val="0"/>
              </a:spcAft>
              <a:buClr>
                <a:srgbClr val="FFFFFF"/>
              </a:buClr>
              <a:buSzPts val="1400"/>
              <a:buFont typeface="Fira Sans Extra Condensed"/>
              <a:buChar char="-"/>
            </a:pPr>
            <a:r>
              <a:rPr lang="en" dirty="0">
                <a:solidFill>
                  <a:srgbClr val="42FFB7"/>
                </a:solidFill>
                <a:latin typeface="Fira Sans Extra Condensed Medium"/>
                <a:ea typeface="Fira Sans Extra Condensed Medium"/>
                <a:cs typeface="Fira Sans Extra Condensed Medium"/>
                <a:sym typeface="Fira Sans Extra Condensed Medium"/>
              </a:rPr>
              <a:t>51 States </a:t>
            </a:r>
            <a:r>
              <a:rPr lang="en" dirty="0">
                <a:solidFill>
                  <a:schemeClr val="accent1"/>
                </a:solidFill>
                <a:latin typeface="Fira Sans Extra Condensed Medium"/>
                <a:ea typeface="Fira Sans Extra Condensed Medium"/>
                <a:cs typeface="Fira Sans Extra Condensed Medium"/>
                <a:sym typeface="Fira Sans Extra Condensed Medium"/>
              </a:rPr>
              <a:t>including DC</a:t>
            </a:r>
            <a:endParaRPr dirty="0">
              <a:solidFill>
                <a:schemeClr val="accent1"/>
              </a:solidFill>
              <a:latin typeface="Fira Sans Extra Condensed Medium"/>
              <a:ea typeface="Fira Sans Extra Condensed Medium"/>
              <a:cs typeface="Fira Sans Extra Condensed Medium"/>
              <a:sym typeface="Fira Sans Extra Condensed Medium"/>
            </a:endParaRPr>
          </a:p>
          <a:p>
            <a:pPr marL="457200" lvl="0" indent="-317500" algn="l" rtl="0">
              <a:lnSpc>
                <a:spcPct val="150000"/>
              </a:lnSpc>
              <a:spcBef>
                <a:spcPts val="0"/>
              </a:spcBef>
              <a:spcAft>
                <a:spcPts val="0"/>
              </a:spcAft>
              <a:buClr>
                <a:srgbClr val="FFFFFF"/>
              </a:buClr>
              <a:buSzPts val="1400"/>
              <a:buFont typeface="Fira Sans Extra Condensed"/>
              <a:buChar char="-"/>
            </a:pPr>
            <a:r>
              <a:rPr lang="en" dirty="0">
                <a:solidFill>
                  <a:srgbClr val="FFFFFF"/>
                </a:solidFill>
                <a:latin typeface="Fira Sans Extra Condensed Medium"/>
                <a:ea typeface="Fira Sans Extra Condensed Medium"/>
                <a:cs typeface="Fira Sans Extra Condensed Medium"/>
                <a:sym typeface="Fira Sans Extra Condensed Medium"/>
              </a:rPr>
              <a:t>March 2020 - February 2021 </a:t>
            </a:r>
            <a:endParaRPr dirty="0">
              <a:solidFill>
                <a:srgbClr val="FFFFFF"/>
              </a:solidFill>
              <a:latin typeface="Fira Sans Extra Condensed Medium"/>
              <a:ea typeface="Fira Sans Extra Condensed Medium"/>
              <a:cs typeface="Fira Sans Extra Condensed Medium"/>
              <a:sym typeface="Fira Sans Extra Condensed Medium"/>
            </a:endParaRPr>
          </a:p>
          <a:p>
            <a:pPr marL="457200" lvl="0" indent="-317500" algn="l" rtl="0">
              <a:lnSpc>
                <a:spcPct val="150000"/>
              </a:lnSpc>
              <a:spcBef>
                <a:spcPts val="0"/>
              </a:spcBef>
              <a:spcAft>
                <a:spcPts val="0"/>
              </a:spcAft>
              <a:buClr>
                <a:srgbClr val="FFFFFF"/>
              </a:buClr>
              <a:buSzPts val="1400"/>
              <a:buFont typeface="Fira Sans Extra Condensed"/>
              <a:buChar char="-"/>
            </a:pPr>
            <a:r>
              <a:rPr lang="en" dirty="0">
                <a:solidFill>
                  <a:srgbClr val="FFFFFF"/>
                </a:solidFill>
                <a:latin typeface="Fira Sans Extra Condensed Medium"/>
                <a:ea typeface="Fira Sans Extra Condensed Medium"/>
                <a:cs typeface="Fira Sans Extra Condensed Medium"/>
                <a:sym typeface="Fira Sans Extra Condensed Medium"/>
              </a:rPr>
              <a:t>Stay at home policies range from 1 to 7 (excluding 4)</a:t>
            </a:r>
            <a:endParaRPr dirty="0">
              <a:solidFill>
                <a:srgbClr val="FFFFFF"/>
              </a:solidFill>
              <a:latin typeface="Fira Sans Extra Condensed Medium"/>
              <a:ea typeface="Fira Sans Extra Condensed Medium"/>
              <a:cs typeface="Fira Sans Extra Condensed Medium"/>
              <a:sym typeface="Fira Sans Extra Condensed Medium"/>
            </a:endParaRPr>
          </a:p>
        </p:txBody>
      </p:sp>
      <p:sp>
        <p:nvSpPr>
          <p:cNvPr id="362" name="Google Shape;362;p45"/>
          <p:cNvSpPr txBox="1"/>
          <p:nvPr/>
        </p:nvSpPr>
        <p:spPr>
          <a:xfrm>
            <a:off x="4678525" y="792350"/>
            <a:ext cx="4140600" cy="366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dk1"/>
                </a:solidFill>
                <a:latin typeface="Fira Sans Extra Condensed Medium"/>
                <a:ea typeface="Fira Sans Extra Condensed Medium"/>
                <a:cs typeface="Fira Sans Extra Condensed Medium"/>
                <a:sym typeface="Fira Sans Extra Condensed Medium"/>
              </a:rPr>
              <a:t>Range of policies</a:t>
            </a:r>
            <a:endParaRPr sz="1800"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dirty="0">
                <a:solidFill>
                  <a:schemeClr val="dk1"/>
                </a:solidFill>
                <a:latin typeface="Fira Sans Extra Condensed Medium"/>
                <a:ea typeface="Fira Sans Extra Condensed Medium"/>
                <a:cs typeface="Fira Sans Extra Condensed Medium"/>
                <a:sym typeface="Fira Sans Extra Condensed Medium"/>
              </a:rPr>
              <a:t>1 being the strictest and 7 the least strict</a:t>
            </a: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dirty="0">
                <a:solidFill>
                  <a:schemeClr val="dk1"/>
                </a:solidFill>
                <a:latin typeface="Fira Sans Extra Condensed Medium"/>
                <a:ea typeface="Fira Sans Extra Condensed Medium"/>
                <a:cs typeface="Fira Sans Extra Condensed Medium"/>
                <a:sym typeface="Fira Sans Extra Condensed Medium"/>
              </a:rPr>
              <a:t>1 - Mandatory for all individuals</a:t>
            </a: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dirty="0">
                <a:solidFill>
                  <a:schemeClr val="dk1"/>
                </a:solidFill>
                <a:latin typeface="Fira Sans Extra Condensed Medium"/>
                <a:ea typeface="Fira Sans Extra Condensed Medium"/>
                <a:cs typeface="Fira Sans Extra Condensed Medium"/>
                <a:sym typeface="Fira Sans Extra Condensed Medium"/>
              </a:rPr>
              <a:t>2 - Mandatory only for all individuals in certain areas of the jurisdiction </a:t>
            </a: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dirty="0">
                <a:solidFill>
                  <a:schemeClr val="dk1"/>
                </a:solidFill>
                <a:latin typeface="Fira Sans Extra Condensed Medium"/>
                <a:ea typeface="Fira Sans Extra Condensed Medium"/>
                <a:cs typeface="Fira Sans Extra Condensed Medium"/>
                <a:sym typeface="Fira Sans Extra Condensed Medium"/>
              </a:rPr>
              <a:t>3 - Mandatory for at risk individuals in the jurisdiction</a:t>
            </a: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dirty="0">
                <a:solidFill>
                  <a:schemeClr val="dk1"/>
                </a:solidFill>
                <a:latin typeface="Fira Sans Extra Condensed Medium"/>
                <a:ea typeface="Fira Sans Extra Condensed Medium"/>
                <a:cs typeface="Fira Sans Extra Condensed Medium"/>
                <a:sym typeface="Fira Sans Extra Condensed Medium"/>
              </a:rPr>
              <a:t>5 - Mandatory only for at risk areas in certain areas of the jurisdiction </a:t>
            </a: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dirty="0">
                <a:solidFill>
                  <a:schemeClr val="dk1"/>
                </a:solidFill>
                <a:latin typeface="Fira Sans Extra Condensed Medium"/>
                <a:ea typeface="Fira Sans Extra Condensed Medium"/>
                <a:cs typeface="Fira Sans Extra Condensed Medium"/>
                <a:sym typeface="Fira Sans Extra Condensed Medium"/>
              </a:rPr>
              <a:t>6 - Advisory/ Recommended</a:t>
            </a: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dirty="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r>
              <a:rPr lang="en" dirty="0">
                <a:solidFill>
                  <a:schemeClr val="dk1"/>
                </a:solidFill>
                <a:latin typeface="Fira Sans Extra Condensed Medium"/>
                <a:ea typeface="Fira Sans Extra Condensed Medium"/>
                <a:cs typeface="Fira Sans Extra Condensed Medium"/>
                <a:sym typeface="Fira Sans Extra Condensed Medium"/>
              </a:rPr>
              <a:t>7 - No order for individuals to stay home</a:t>
            </a:r>
            <a:endParaRPr dirty="0">
              <a:solidFill>
                <a:schemeClr val="dk1"/>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53"/>
          <p:cNvSpPr txBox="1">
            <a:spLocks noGrp="1"/>
          </p:cNvSpPr>
          <p:nvPr>
            <p:ph type="title"/>
          </p:nvPr>
        </p:nvSpPr>
        <p:spPr>
          <a:xfrm>
            <a:off x="3747875" y="2498800"/>
            <a:ext cx="44715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900" b="0">
                <a:solidFill>
                  <a:srgbClr val="FFFFFF"/>
                </a:solidFill>
                <a:latin typeface="Fira Sans Extra Condensed Medium"/>
                <a:ea typeface="Fira Sans Extra Condensed Medium"/>
                <a:cs typeface="Fira Sans Extra Condensed Medium"/>
                <a:sym typeface="Fira Sans Extra Condensed Medium"/>
              </a:rPr>
              <a:t>Stay-at-Home Analysis</a:t>
            </a:r>
            <a:endParaRPr sz="3900" b="0">
              <a:solidFill>
                <a:srgbClr val="FFFFFF"/>
              </a:solidFill>
              <a:latin typeface="Fira Sans Extra Condensed Medium"/>
              <a:ea typeface="Fira Sans Extra Condensed Medium"/>
              <a:cs typeface="Fira Sans Extra Condensed Medium"/>
              <a:sym typeface="Fira Sans Extra Condensed Medium"/>
            </a:endParaRPr>
          </a:p>
        </p:txBody>
      </p:sp>
      <p:sp>
        <p:nvSpPr>
          <p:cNvPr id="419" name="Google Shape;419;p53"/>
          <p:cNvSpPr txBox="1">
            <a:spLocks noGrp="1"/>
          </p:cNvSpPr>
          <p:nvPr>
            <p:ph type="title" idx="2"/>
          </p:nvPr>
        </p:nvSpPr>
        <p:spPr>
          <a:xfrm>
            <a:off x="4275775" y="1477400"/>
            <a:ext cx="11175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500" b="0" dirty="0">
                <a:solidFill>
                  <a:srgbClr val="FFFFFF"/>
                </a:solidFill>
                <a:latin typeface="Fira Sans Extra Condensed Medium"/>
                <a:ea typeface="Fira Sans Extra Condensed Medium"/>
                <a:cs typeface="Fira Sans Extra Condensed Medium"/>
                <a:sym typeface="Fira Sans Extra Condensed Medium"/>
              </a:rPr>
              <a:t>03</a:t>
            </a:r>
            <a:endParaRPr sz="5500" b="0" dirty="0">
              <a:solidFill>
                <a:srgbClr val="FFFFFF"/>
              </a:solidFill>
              <a:latin typeface="Fira Sans Extra Condensed Medium"/>
              <a:ea typeface="Fira Sans Extra Condensed Medium"/>
              <a:cs typeface="Fira Sans Extra Condensed Medium"/>
              <a:sym typeface="Fira Sans Extra Condensed Medium"/>
            </a:endParaRPr>
          </a:p>
        </p:txBody>
      </p:sp>
      <p:cxnSp>
        <p:nvCxnSpPr>
          <p:cNvPr id="420" name="Google Shape;420;p53"/>
          <p:cNvCxnSpPr/>
          <p:nvPr/>
        </p:nvCxnSpPr>
        <p:spPr>
          <a:xfrm>
            <a:off x="-101575" y="2512450"/>
            <a:ext cx="9253200" cy="0"/>
          </a:xfrm>
          <a:prstGeom prst="straightConnector1">
            <a:avLst/>
          </a:prstGeom>
          <a:noFill/>
          <a:ln w="9525" cap="flat" cmpd="sng">
            <a:solidFill>
              <a:schemeClr val="dk1"/>
            </a:solidFill>
            <a:prstDash val="solid"/>
            <a:round/>
            <a:headEnd type="none" w="med" len="med"/>
            <a:tailEnd type="none" w="med" len="med"/>
          </a:ln>
        </p:spPr>
      </p:cxnSp>
      <p:pic>
        <p:nvPicPr>
          <p:cNvPr id="421" name="Google Shape;421;p53"/>
          <p:cNvPicPr preferRelativeResize="0"/>
          <p:nvPr/>
        </p:nvPicPr>
        <p:blipFill>
          <a:blip r:embed="rId3">
            <a:alphaModFix/>
          </a:blip>
          <a:stretch>
            <a:fillRect/>
          </a:stretch>
        </p:blipFill>
        <p:spPr>
          <a:xfrm>
            <a:off x="867950" y="3017138"/>
            <a:ext cx="1879951" cy="1879951"/>
          </a:xfrm>
          <a:prstGeom prst="rect">
            <a:avLst/>
          </a:prstGeom>
          <a:noFill/>
          <a:ln>
            <a:noFill/>
          </a:ln>
        </p:spPr>
      </p:pic>
      <p:pic>
        <p:nvPicPr>
          <p:cNvPr id="422" name="Google Shape;422;p53"/>
          <p:cNvPicPr preferRelativeResize="0"/>
          <p:nvPr/>
        </p:nvPicPr>
        <p:blipFill>
          <a:blip r:embed="rId3">
            <a:alphaModFix/>
          </a:blip>
          <a:stretch>
            <a:fillRect/>
          </a:stretch>
        </p:blipFill>
        <p:spPr>
          <a:xfrm>
            <a:off x="715112" y="-686900"/>
            <a:ext cx="3006100" cy="3006100"/>
          </a:xfrm>
          <a:prstGeom prst="rect">
            <a:avLst/>
          </a:prstGeom>
          <a:noFill/>
          <a:ln>
            <a:noFill/>
          </a:ln>
        </p:spPr>
      </p:pic>
      <p:pic>
        <p:nvPicPr>
          <p:cNvPr id="423" name="Google Shape;423;p53"/>
          <p:cNvPicPr preferRelativeResize="0"/>
          <p:nvPr/>
        </p:nvPicPr>
        <p:blipFill>
          <a:blip r:embed="rId3">
            <a:alphaModFix/>
          </a:blip>
          <a:stretch>
            <a:fillRect/>
          </a:stretch>
        </p:blipFill>
        <p:spPr>
          <a:xfrm>
            <a:off x="6965412" y="3921750"/>
            <a:ext cx="543324" cy="5433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54"/>
          <p:cNvSpPr txBox="1">
            <a:spLocks noGrp="1"/>
          </p:cNvSpPr>
          <p:nvPr>
            <p:ph type="title" idx="2"/>
          </p:nvPr>
        </p:nvSpPr>
        <p:spPr>
          <a:xfrm>
            <a:off x="4275775" y="1477400"/>
            <a:ext cx="11175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pic>
        <p:nvPicPr>
          <p:cNvPr id="429" name="Google Shape;429;p54"/>
          <p:cNvPicPr preferRelativeResize="0"/>
          <p:nvPr/>
        </p:nvPicPr>
        <p:blipFill rotWithShape="1">
          <a:blip r:embed="rId3">
            <a:alphaModFix/>
          </a:blip>
          <a:srcRect l="5112" r="4561"/>
          <a:stretch/>
        </p:blipFill>
        <p:spPr>
          <a:xfrm>
            <a:off x="127075" y="642300"/>
            <a:ext cx="5458870" cy="3858901"/>
          </a:xfrm>
          <a:prstGeom prst="rect">
            <a:avLst/>
          </a:prstGeom>
          <a:noFill/>
          <a:ln>
            <a:noFill/>
          </a:ln>
        </p:spPr>
      </p:pic>
      <p:sp>
        <p:nvSpPr>
          <p:cNvPr id="430" name="Google Shape;430;p54"/>
          <p:cNvSpPr txBox="1"/>
          <p:nvPr/>
        </p:nvSpPr>
        <p:spPr>
          <a:xfrm>
            <a:off x="5585950" y="813450"/>
            <a:ext cx="2877000" cy="3858900"/>
          </a:xfrm>
          <a:prstGeom prst="rect">
            <a:avLst/>
          </a:prstGeom>
          <a:noFill/>
          <a:ln>
            <a:noFill/>
          </a:ln>
        </p:spPr>
        <p:txBody>
          <a:bodyPr spcFirstLastPara="1" wrap="square" lIns="91425" tIns="91425" rIns="91425" bIns="91425" anchor="t" anchorCtr="0">
            <a:noAutofit/>
          </a:bodyPr>
          <a:lstStyle/>
          <a:p>
            <a:pPr marL="457200" lvl="0" indent="-304800" algn="l" rtl="0">
              <a:lnSpc>
                <a:spcPct val="150000"/>
              </a:lnSpc>
              <a:spcBef>
                <a:spcPts val="0"/>
              </a:spcBef>
              <a:spcAft>
                <a:spcPts val="0"/>
              </a:spcAft>
              <a:buClr>
                <a:schemeClr val="dk1"/>
              </a:buClr>
              <a:buSzPts val="1200"/>
              <a:buFont typeface="Fira Sans Extra Condensed Medium"/>
              <a:buChar char="●"/>
            </a:pPr>
            <a:r>
              <a:rPr lang="en" sz="1200">
                <a:solidFill>
                  <a:schemeClr val="dk1"/>
                </a:solidFill>
                <a:latin typeface="Fira Sans Extra Condensed Medium"/>
                <a:ea typeface="Fira Sans Extra Condensed Medium"/>
                <a:cs typeface="Fira Sans Extra Condensed Medium"/>
                <a:sym typeface="Fira Sans Extra Condensed Medium"/>
              </a:rPr>
              <a:t>Overall, the strictest policies were the least issued followed by the moderate policies then finally the least strict policies were the most recorded over time</a:t>
            </a:r>
            <a:endParaRPr sz="120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lnSpc>
                <a:spcPct val="150000"/>
              </a:lnSpc>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lnSpc>
                <a:spcPct val="150000"/>
              </a:lnSpc>
              <a:spcBef>
                <a:spcPts val="0"/>
              </a:spcBef>
              <a:spcAft>
                <a:spcPts val="0"/>
              </a:spcAft>
              <a:buClr>
                <a:schemeClr val="dk1"/>
              </a:buClr>
              <a:buSzPts val="1200"/>
              <a:buFont typeface="Fira Sans Extra Condensed Medium"/>
              <a:buChar char="●"/>
            </a:pPr>
            <a:r>
              <a:rPr lang="en" sz="1200">
                <a:solidFill>
                  <a:schemeClr val="dk1"/>
                </a:solidFill>
                <a:latin typeface="Fira Sans Extra Condensed Medium"/>
                <a:ea typeface="Fira Sans Extra Condensed Medium"/>
                <a:cs typeface="Fira Sans Extra Condensed Medium"/>
                <a:sym typeface="Fira Sans Extra Condensed Medium"/>
              </a:rPr>
              <a:t>This shows that either more states did not have as strict policies or some did at the beginning of some days and stopped issuing the orders after some time</a:t>
            </a: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lnSpc>
                <a:spcPct val="150000"/>
              </a:lnSpc>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lnSpc>
                <a:spcPct val="150000"/>
              </a:lnSpc>
              <a:spcBef>
                <a:spcPts val="0"/>
              </a:spcBef>
              <a:spcAft>
                <a:spcPts val="0"/>
              </a:spcAft>
              <a:buClr>
                <a:schemeClr val="dk1"/>
              </a:buClr>
              <a:buSzPts val="1200"/>
              <a:buFont typeface="Fira Sans Extra Condensed Medium"/>
              <a:buChar char="●"/>
            </a:pPr>
            <a:r>
              <a:rPr lang="en" sz="1200">
                <a:solidFill>
                  <a:schemeClr val="dk1"/>
                </a:solidFill>
                <a:latin typeface="Fira Sans Extra Condensed Medium"/>
                <a:ea typeface="Fira Sans Extra Condensed Medium"/>
                <a:cs typeface="Fira Sans Extra Condensed Medium"/>
                <a:sym typeface="Fira Sans Extra Condensed Medium"/>
              </a:rPr>
              <a:t>What states had the most strict, least strict and the moderately strict laws?</a:t>
            </a:r>
            <a:endParaRPr sz="1200">
              <a:solidFill>
                <a:schemeClr val="dk1"/>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55"/>
          <p:cNvSpPr txBox="1">
            <a:spLocks noGrp="1"/>
          </p:cNvSpPr>
          <p:nvPr>
            <p:ph type="title" idx="2"/>
          </p:nvPr>
        </p:nvSpPr>
        <p:spPr>
          <a:xfrm>
            <a:off x="4275775" y="1477400"/>
            <a:ext cx="1117500"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p:txBody>
      </p:sp>
      <p:pic>
        <p:nvPicPr>
          <p:cNvPr id="436" name="Google Shape;436;p55"/>
          <p:cNvPicPr preferRelativeResize="0"/>
          <p:nvPr/>
        </p:nvPicPr>
        <p:blipFill rotWithShape="1">
          <a:blip r:embed="rId3">
            <a:alphaModFix/>
          </a:blip>
          <a:srcRect l="1406" r="7874" b="1555"/>
          <a:stretch/>
        </p:blipFill>
        <p:spPr>
          <a:xfrm>
            <a:off x="76975" y="570850"/>
            <a:ext cx="5599049" cy="3921699"/>
          </a:xfrm>
          <a:prstGeom prst="rect">
            <a:avLst/>
          </a:prstGeom>
          <a:noFill/>
          <a:ln>
            <a:noFill/>
          </a:ln>
        </p:spPr>
      </p:pic>
      <p:sp>
        <p:nvSpPr>
          <p:cNvPr id="437" name="Google Shape;437;p55"/>
          <p:cNvSpPr txBox="1"/>
          <p:nvPr/>
        </p:nvSpPr>
        <p:spPr>
          <a:xfrm>
            <a:off x="5759900" y="950125"/>
            <a:ext cx="3100800" cy="38589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lnSpc>
                <a:spcPct val="150000"/>
              </a:lnSpc>
              <a:spcBef>
                <a:spcPts val="0"/>
              </a:spcBef>
              <a:spcAft>
                <a:spcPts val="0"/>
              </a:spcAft>
              <a:buNone/>
            </a:pPr>
            <a:r>
              <a:rPr lang="en" sz="1200">
                <a:solidFill>
                  <a:schemeClr val="dk1"/>
                </a:solidFill>
                <a:latin typeface="Fira Sans Extra Condensed Medium"/>
                <a:ea typeface="Fira Sans Extra Condensed Medium"/>
                <a:cs typeface="Fira Sans Extra Condensed Medium"/>
                <a:sym typeface="Fira Sans Extra Condensed Medium"/>
              </a:rPr>
              <a:t>Most Strict Policies</a:t>
            </a: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lnSpc>
                <a:spcPct val="150000"/>
              </a:lnSpc>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lnSpc>
                <a:spcPct val="150000"/>
              </a:lnSpc>
              <a:spcBef>
                <a:spcPts val="0"/>
              </a:spcBef>
              <a:spcAft>
                <a:spcPts val="0"/>
              </a:spcAft>
              <a:buClr>
                <a:schemeClr val="dk1"/>
              </a:buClr>
              <a:buSzPts val="1200"/>
              <a:buFont typeface="Fira Sans Extra Condensed Medium"/>
              <a:buChar char="●"/>
            </a:pPr>
            <a:r>
              <a:rPr lang="en" sz="1200">
                <a:solidFill>
                  <a:schemeClr val="dk1"/>
                </a:solidFill>
                <a:latin typeface="Fira Sans Extra Condensed Medium"/>
                <a:ea typeface="Fira Sans Extra Condensed Medium"/>
                <a:cs typeface="Fira Sans Extra Condensed Medium"/>
                <a:sym typeface="Fira Sans Extra Condensed Medium"/>
              </a:rPr>
              <a:t>We plotted a graph that shows all the states with mandatory policies that is code 1 and 2 and we found that California had the  highest number of entries per day.</a:t>
            </a: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pic>
        <p:nvPicPr>
          <p:cNvPr id="442" name="Google Shape;442;p56"/>
          <p:cNvPicPr preferRelativeResize="0"/>
          <p:nvPr/>
        </p:nvPicPr>
        <p:blipFill rotWithShape="1">
          <a:blip r:embed="rId3">
            <a:alphaModFix/>
          </a:blip>
          <a:srcRect r="4351"/>
          <a:stretch/>
        </p:blipFill>
        <p:spPr>
          <a:xfrm>
            <a:off x="55050" y="429350"/>
            <a:ext cx="5902576" cy="4204725"/>
          </a:xfrm>
          <a:prstGeom prst="rect">
            <a:avLst/>
          </a:prstGeom>
          <a:noFill/>
          <a:ln>
            <a:noFill/>
          </a:ln>
        </p:spPr>
      </p:pic>
      <p:sp>
        <p:nvSpPr>
          <p:cNvPr id="443" name="Google Shape;443;p56"/>
          <p:cNvSpPr txBox="1"/>
          <p:nvPr/>
        </p:nvSpPr>
        <p:spPr>
          <a:xfrm>
            <a:off x="5825100" y="602250"/>
            <a:ext cx="2849400" cy="38589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spcBef>
                <a:spcPts val="0"/>
              </a:spcBef>
              <a:spcAft>
                <a:spcPts val="0"/>
              </a:spcAft>
              <a:buNone/>
            </a:pPr>
            <a:r>
              <a:rPr lang="en" sz="1200">
                <a:solidFill>
                  <a:schemeClr val="dk1"/>
                </a:solidFill>
                <a:latin typeface="Fira Sans Extra Condensed Medium"/>
                <a:ea typeface="Fira Sans Extra Condensed Medium"/>
                <a:cs typeface="Fira Sans Extra Condensed Medium"/>
                <a:sym typeface="Fira Sans Extra Condensed Medium"/>
              </a:rPr>
              <a:t>Least Strict Policies</a:t>
            </a: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0" algn="l" rtl="0">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spcBef>
                <a:spcPts val="0"/>
              </a:spcBef>
              <a:spcAft>
                <a:spcPts val="0"/>
              </a:spcAft>
              <a:buClr>
                <a:schemeClr val="dk1"/>
              </a:buClr>
              <a:buSzPts val="1200"/>
              <a:buFont typeface="Fira Sans Extra Condensed Medium"/>
              <a:buChar char="●"/>
            </a:pPr>
            <a:r>
              <a:rPr lang="en" sz="1200">
                <a:solidFill>
                  <a:schemeClr val="dk1"/>
                </a:solidFill>
                <a:latin typeface="Fira Sans Extra Condensed Medium"/>
                <a:ea typeface="Fira Sans Extra Condensed Medium"/>
                <a:cs typeface="Fira Sans Extra Condensed Medium"/>
                <a:sym typeface="Fira Sans Extra Condensed Medium"/>
              </a:rPr>
              <a:t>The graph on the left shows states that had the least strict policies where state governments recommended that citizens should stay at home or there was no issuing of orders by the government. </a:t>
            </a:r>
            <a:endParaRPr sz="1200">
              <a:solidFill>
                <a:schemeClr val="dk1"/>
              </a:solidFill>
              <a:latin typeface="Fira Sans Extra Condensed Medium"/>
              <a:ea typeface="Fira Sans Extra Condensed Medium"/>
              <a:cs typeface="Fira Sans Extra Condensed Medium"/>
              <a:sym typeface="Fira Sans Extra Condensed Medium"/>
            </a:endParaRPr>
          </a:p>
          <a:p>
            <a:pPr marL="0" lvl="0" indent="0" algn="l" rtl="0">
              <a:spcBef>
                <a:spcPts val="0"/>
              </a:spcBef>
              <a:spcAft>
                <a:spcPts val="0"/>
              </a:spcAft>
              <a:buNone/>
            </a:pPr>
            <a:endParaRPr sz="1200">
              <a:solidFill>
                <a:schemeClr val="dk1"/>
              </a:solidFill>
              <a:latin typeface="Fira Sans Extra Condensed Medium"/>
              <a:ea typeface="Fira Sans Extra Condensed Medium"/>
              <a:cs typeface="Fira Sans Extra Condensed Medium"/>
              <a:sym typeface="Fira Sans Extra Condensed Medium"/>
            </a:endParaRPr>
          </a:p>
          <a:p>
            <a:pPr marL="457200" lvl="0" indent="-304800" algn="l" rtl="0">
              <a:spcBef>
                <a:spcPts val="0"/>
              </a:spcBef>
              <a:spcAft>
                <a:spcPts val="0"/>
              </a:spcAft>
              <a:buClr>
                <a:schemeClr val="dk1"/>
              </a:buClr>
              <a:buSzPts val="1200"/>
              <a:buFont typeface="Fira Sans Extra Condensed Medium"/>
              <a:buChar char="●"/>
            </a:pPr>
            <a:r>
              <a:rPr lang="en" sz="1200">
                <a:solidFill>
                  <a:schemeClr val="dk1"/>
                </a:solidFill>
                <a:latin typeface="Fira Sans Extra Condensed Medium"/>
                <a:ea typeface="Fira Sans Extra Condensed Medium"/>
                <a:cs typeface="Fira Sans Extra Condensed Medium"/>
                <a:sym typeface="Fira Sans Extra Condensed Medium"/>
              </a:rPr>
              <a:t>Hawaii had the highest number of entries showing that they did not have strict stay at home orders over time</a:t>
            </a:r>
            <a:endParaRPr sz="1200">
              <a:solidFill>
                <a:schemeClr val="dk1"/>
              </a:solidFill>
              <a:latin typeface="Fira Sans Extra Condensed Medium"/>
              <a:ea typeface="Fira Sans Extra Condensed Medium"/>
              <a:cs typeface="Fira Sans Extra Condensed Medium"/>
              <a:sym typeface="Fira Sans Extra Condensed Medium"/>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Hospital Acquired Infection Case Study by Slidesgo">
  <a:themeElements>
    <a:clrScheme name="Simple Light">
      <a:dk1>
        <a:srgbClr val="F3F3F3"/>
      </a:dk1>
      <a:lt1>
        <a:srgbClr val="142C42"/>
      </a:lt1>
      <a:dk2>
        <a:srgbClr val="DFDEFC"/>
      </a:dk2>
      <a:lt2>
        <a:srgbClr val="FFFFFF"/>
      </a:lt2>
      <a:accent1>
        <a:srgbClr val="FFFFFF"/>
      </a:accent1>
      <a:accent2>
        <a:srgbClr val="FFFFFF"/>
      </a:accent2>
      <a:accent3>
        <a:srgbClr val="FFFFFF"/>
      </a:accent3>
      <a:accent4>
        <a:srgbClr val="FFFFFF"/>
      </a:accent4>
      <a:accent5>
        <a:srgbClr val="FFFFFF"/>
      </a:accent5>
      <a:accent6>
        <a:srgbClr val="FFFFFF"/>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TotalTime>
  <Words>710</Words>
  <Application>Microsoft Office PowerPoint</Application>
  <PresentationFormat>On-screen Show (16:9)</PresentationFormat>
  <Paragraphs>130</Paragraphs>
  <Slides>14</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14</vt:i4>
      </vt:variant>
    </vt:vector>
  </HeadingPairs>
  <TitlesOfParts>
    <vt:vector size="24" baseType="lpstr">
      <vt:lpstr>Fira Sans Extra Condensed</vt:lpstr>
      <vt:lpstr>Times New Roman</vt:lpstr>
      <vt:lpstr>Raleway</vt:lpstr>
      <vt:lpstr>Fira Sans Condensed Medium</vt:lpstr>
      <vt:lpstr>Fira Sans Extra Condensed Medium</vt:lpstr>
      <vt:lpstr>Arial</vt:lpstr>
      <vt:lpstr>Merriweather</vt:lpstr>
      <vt:lpstr>Arvo</vt:lpstr>
      <vt:lpstr>Simple Light</vt:lpstr>
      <vt:lpstr>Hospital Acquired Infection Case Study by Slidesgo</vt:lpstr>
      <vt:lpstr>Hospitalizations Rates &amp; Trends</vt:lpstr>
      <vt:lpstr>Table of Contents</vt:lpstr>
      <vt:lpstr>PowerPoint Presentation</vt:lpstr>
      <vt:lpstr>Data Description</vt:lpstr>
      <vt:lpstr>PowerPoint Presentation</vt:lpstr>
      <vt:lpstr>Stay-at-Home Analysis</vt:lpstr>
      <vt:lpstr>PowerPoint Presentation</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Ndinda Kasyoka</cp:lastModifiedBy>
  <cp:revision>1</cp:revision>
  <dcterms:modified xsi:type="dcterms:W3CDTF">2024-07-09T20:13:07Z</dcterms:modified>
</cp:coreProperties>
</file>